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drawings/drawing1.xml" ContentType="application/vnd.openxmlformats-officedocument.drawingml.chartshapes+xml"/>
  <Override PartName="/ppt/charts/chart12.xml" ContentType="application/vnd.openxmlformats-officedocument.drawingml.chart+xml"/>
  <Override PartName="/ppt/notesSlides/notesSlide3.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14.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15.xml" ContentType="application/vnd.openxmlformats-officedocument.drawingml.chart+xml"/>
  <Override PartName="/ppt/notesSlides/notesSlide6.xml" ContentType="application/vnd.openxmlformats-officedocument.presentationml.notesSlide+xml"/>
  <Override PartName="/ppt/charts/chart16.xml" ContentType="application/vnd.openxmlformats-officedocument.drawingml.chart+xml"/>
  <Override PartName="/ppt/notesSlides/notesSlide7.xml" ContentType="application/vnd.openxmlformats-officedocument.presentationml.notesSlide+xml"/>
  <Override PartName="/ppt/charts/chart17.xml" ContentType="application/vnd.openxmlformats-officedocument.drawingml.chart+xml"/>
  <Override PartName="/ppt/notesSlides/notesSlide8.xml" ContentType="application/vnd.openxmlformats-officedocument.presentationml.notesSlide+xml"/>
  <Override PartName="/ppt/charts/chart18.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charts/chart19.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20.xml" ContentType="application/vnd.openxmlformats-officedocument.drawingml.chart+xml"/>
  <Override PartName="/ppt/drawings/drawing6.xml" ContentType="application/vnd.openxmlformats-officedocument.drawingml.chartshapes+xml"/>
  <Override PartName="/ppt/notesSlides/notesSlide11.xml" ContentType="application/vnd.openxmlformats-officedocument.presentationml.notesSlide+xml"/>
  <Override PartName="/ppt/charts/chart21.xml" ContentType="application/vnd.openxmlformats-officedocument.drawingml.chart+xml"/>
  <Override PartName="/ppt/drawings/drawing7.xml" ContentType="application/vnd.openxmlformats-officedocument.drawingml.chartshapes+xml"/>
  <Override PartName="/ppt/notesSlides/notesSlide12.xml" ContentType="application/vnd.openxmlformats-officedocument.presentationml.notesSlide+xml"/>
  <Override PartName="/ppt/charts/chart22.xml" ContentType="application/vnd.openxmlformats-officedocument.drawingml.chart+xml"/>
  <Override PartName="/ppt/drawings/drawing8.xml" ContentType="application/vnd.openxmlformats-officedocument.drawingml.chartshapes+xml"/>
  <Override PartName="/ppt/notesSlides/notesSlide13.xml" ContentType="application/vnd.openxmlformats-officedocument.presentationml.notesSlide+xml"/>
  <Override PartName="/ppt/charts/chart23.xml" ContentType="application/vnd.openxmlformats-officedocument.drawingml.chart+xml"/>
  <Override PartName="/ppt/drawings/drawing9.xml" ContentType="application/vnd.openxmlformats-officedocument.drawingml.chartshapes+xml"/>
  <Override PartName="/ppt/notesSlides/notesSlide14.xml" ContentType="application/vnd.openxmlformats-officedocument.presentationml.notesSlide+xml"/>
  <Override PartName="/ppt/charts/chart24.xml" ContentType="application/vnd.openxmlformats-officedocument.drawingml.chart+xml"/>
  <Override PartName="/ppt/drawings/drawing10.xml" ContentType="application/vnd.openxmlformats-officedocument.drawingml.chartshapes+xml"/>
  <Override PartName="/ppt/notesSlides/notesSlide15.xml" ContentType="application/vnd.openxmlformats-officedocument.presentationml.notesSlide+xml"/>
  <Override PartName="/ppt/charts/chart25.xml" ContentType="application/vnd.openxmlformats-officedocument.drawingml.chart+xml"/>
  <Override PartName="/ppt/drawings/drawing11.xml" ContentType="application/vnd.openxmlformats-officedocument.drawingml.chartshapes+xml"/>
  <Override PartName="/ppt/notesSlides/notesSlide16.xml" ContentType="application/vnd.openxmlformats-officedocument.presentationml.notesSlide+xml"/>
  <Override PartName="/ppt/charts/chart26.xml" ContentType="application/vnd.openxmlformats-officedocument.drawingml.chart+xml"/>
  <Override PartName="/ppt/drawings/drawing12.xml" ContentType="application/vnd.openxmlformats-officedocument.drawingml.chartshapes+xml"/>
  <Override PartName="/ppt/notesSlides/notesSlide17.xml" ContentType="application/vnd.openxmlformats-officedocument.presentationml.notesSlide+xml"/>
  <Override PartName="/ppt/charts/chart27.xml" ContentType="application/vnd.openxmlformats-officedocument.drawingml.chart+xml"/>
  <Override PartName="/ppt/drawings/drawing13.xml" ContentType="application/vnd.openxmlformats-officedocument.drawingml.chartshapes+xml"/>
  <Override PartName="/ppt/notesSlides/notesSlide18.xml" ContentType="application/vnd.openxmlformats-officedocument.presentationml.notesSlide+xml"/>
  <Override PartName="/ppt/charts/chart28.xml" ContentType="application/vnd.openxmlformats-officedocument.drawingml.chart+xml"/>
  <Override PartName="/ppt/drawings/drawing14.xml" ContentType="application/vnd.openxmlformats-officedocument.drawingml.chartshapes+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19.xml" ContentType="application/vnd.openxmlformats-officedocument.presentationml.notesSlide+xml"/>
  <Override PartName="/ppt/charts/chart32.xml" ContentType="application/vnd.openxmlformats-officedocument.drawingml.chart+xml"/>
  <Override PartName="/ppt/drawings/drawing15.xml" ContentType="application/vnd.openxmlformats-officedocument.drawingml.chartshapes+xml"/>
  <Override PartName="/ppt/notesSlides/notesSlide20.xml" ContentType="application/vnd.openxmlformats-officedocument.presentationml.notesSlide+xml"/>
  <Override PartName="/ppt/charts/chart33.xml" ContentType="application/vnd.openxmlformats-officedocument.drawingml.chart+xml"/>
  <Override PartName="/ppt/drawings/drawing16.xml" ContentType="application/vnd.openxmlformats-officedocument.drawingml.chartshapes+xml"/>
  <Override PartName="/ppt/notesSlides/notesSlide21.xml" ContentType="application/vnd.openxmlformats-officedocument.presentationml.notesSlide+xml"/>
  <Override PartName="/ppt/charts/chart34.xml" ContentType="application/vnd.openxmlformats-officedocument.drawingml.chart+xml"/>
  <Override PartName="/ppt/drawings/drawing17.xml" ContentType="application/vnd.openxmlformats-officedocument.drawingml.chartshapes+xml"/>
  <Override PartName="/ppt/notesSlides/notesSlide22.xml" ContentType="application/vnd.openxmlformats-officedocument.presentationml.notesSlide+xml"/>
  <Override PartName="/ppt/charts/chart35.xml" ContentType="application/vnd.openxmlformats-officedocument.drawingml.chart+xml"/>
  <Override PartName="/ppt/drawings/drawing18.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6.xml" ContentType="application/vnd.openxmlformats-officedocument.drawingml.chart+xml"/>
  <Override PartName="/ppt/notesSlides/notesSlide25.xml" ContentType="application/vnd.openxmlformats-officedocument.presentationml.notesSlide+xml"/>
  <Override PartName="/ppt/charts/chart37.xml" ContentType="application/vnd.openxmlformats-officedocument.drawingml.chart+xml"/>
  <Override PartName="/ppt/notesSlides/notesSlide26.xml" ContentType="application/vnd.openxmlformats-officedocument.presentationml.notesSlide+xml"/>
  <Override PartName="/ppt/charts/chart38.xml" ContentType="application/vnd.openxmlformats-officedocument.drawingml.chart+xml"/>
  <Override PartName="/ppt/notesSlides/notesSlide27.xml" ContentType="application/vnd.openxmlformats-officedocument.presentationml.notesSlide+xml"/>
  <Override PartName="/ppt/charts/chart39.xml" ContentType="application/vnd.openxmlformats-officedocument.drawingml.chart+xml"/>
  <Override PartName="/ppt/notesSlides/notesSlide28.xml" ContentType="application/vnd.openxmlformats-officedocument.presentationml.notesSlide+xml"/>
  <Override PartName="/ppt/charts/chart40.xml" ContentType="application/vnd.openxmlformats-officedocument.drawingml.chart+xml"/>
  <Override PartName="/ppt/notesSlides/notesSlide29.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30.xml" ContentType="application/vnd.openxmlformats-officedocument.presentationml.notesSlide+xml"/>
  <Override PartName="/ppt/charts/chart43.xml" ContentType="application/vnd.openxmlformats-officedocument.drawingml.chart+xml"/>
  <Override PartName="/ppt/notesSlides/notesSlide31.xml" ContentType="application/vnd.openxmlformats-officedocument.presentationml.notesSlide+xml"/>
  <Override PartName="/ppt/charts/chart44.xml" ContentType="application/vnd.openxmlformats-officedocument.drawingml.chart+xml"/>
  <Override PartName="/ppt/notesSlides/notesSlide32.xml" ContentType="application/vnd.openxmlformats-officedocument.presentationml.notesSlide+xml"/>
  <Override PartName="/ppt/charts/chart45.xml" ContentType="application/vnd.openxmlformats-officedocument.drawingml.chart+xml"/>
  <Override PartName="/ppt/notesSlides/notesSlide33.xml" ContentType="application/vnd.openxmlformats-officedocument.presentationml.notesSlide+xml"/>
  <Override PartName="/ppt/charts/chart46.xml" ContentType="application/vnd.openxmlformats-officedocument.drawingml.chart+xml"/>
  <Override PartName="/ppt/notesSlides/notesSlide34.xml" ContentType="application/vnd.openxmlformats-officedocument.presentationml.notesSlide+xml"/>
  <Override PartName="/ppt/charts/chart47.xml" ContentType="application/vnd.openxmlformats-officedocument.drawingml.chart+xml"/>
  <Override PartName="/ppt/notesSlides/notesSlide35.xml" ContentType="application/vnd.openxmlformats-officedocument.presentationml.notesSlide+xml"/>
  <Override PartName="/ppt/charts/chart48.xml" ContentType="application/vnd.openxmlformats-officedocument.drawingml.chart+xml"/>
  <Override PartName="/ppt/notesSlides/notesSlide36.xml" ContentType="application/vnd.openxmlformats-officedocument.presentationml.notesSlide+xml"/>
  <Override PartName="/ppt/charts/chart49.xml" ContentType="application/vnd.openxmlformats-officedocument.drawingml.chart+xml"/>
  <Override PartName="/ppt/notesSlides/notesSlide37.xml" ContentType="application/vnd.openxmlformats-officedocument.presentationml.notesSlide+xml"/>
  <Override PartName="/ppt/charts/chart50.xml" ContentType="application/vnd.openxmlformats-officedocument.drawingml.chart+xml"/>
  <Override PartName="/ppt/notesSlides/notesSlide38.xml" ContentType="application/vnd.openxmlformats-officedocument.presentationml.notesSlide+xml"/>
  <Override PartName="/ppt/charts/chart51.xml" ContentType="application/vnd.openxmlformats-officedocument.drawingml.chart+xml"/>
  <Override PartName="/ppt/notesSlides/notesSlide39.xml" ContentType="application/vnd.openxmlformats-officedocument.presentationml.notesSlide+xml"/>
  <Override PartName="/ppt/charts/chart52.xml" ContentType="application/vnd.openxmlformats-officedocument.drawingml.chart+xml"/>
  <Override PartName="/ppt/notesSlides/notesSlide40.xml" ContentType="application/vnd.openxmlformats-officedocument.presentationml.notesSlide+xml"/>
  <Override PartName="/ppt/charts/chart53.xml" ContentType="application/vnd.openxmlformats-officedocument.drawingml.chart+xml"/>
  <Override PartName="/ppt/notesSlides/notesSlide41.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theme/themeOverride2.xml" ContentType="application/vnd.openxmlformats-officedocument.themeOverride+xml"/>
  <Override PartName="/ppt/drawings/drawing19.xml" ContentType="application/vnd.openxmlformats-officedocument.drawingml.chartshapes+xml"/>
  <Override PartName="/ppt/charts/chart56.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7.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58.xml" ContentType="application/vnd.openxmlformats-officedocument.drawingml.chart+xml"/>
  <Override PartName="/ppt/notesSlides/notesSlide46.xml" ContentType="application/vnd.openxmlformats-officedocument.presentationml.notesSlide+xml"/>
  <Override PartName="/ppt/charts/chart59.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9" r:id="rId2"/>
    <p:sldMasterId id="2147483763" r:id="rId3"/>
    <p:sldMasterId id="2147483808" r:id="rId4"/>
    <p:sldMasterId id="2147483817" r:id="rId5"/>
    <p:sldMasterId id="2147483828" r:id="rId6"/>
  </p:sldMasterIdLst>
  <p:notesMasterIdLst>
    <p:notesMasterId r:id="rId148"/>
  </p:notesMasterIdLst>
  <p:sldIdLst>
    <p:sldId id="2147376097" r:id="rId7"/>
    <p:sldId id="2147376483" r:id="rId8"/>
    <p:sldId id="2147376502" r:id="rId9"/>
    <p:sldId id="2147376501" r:id="rId10"/>
    <p:sldId id="2147376500" r:id="rId11"/>
    <p:sldId id="2147376499" r:id="rId12"/>
    <p:sldId id="2147376498" r:id="rId13"/>
    <p:sldId id="2147376497" r:id="rId14"/>
    <p:sldId id="2147376496" r:id="rId15"/>
    <p:sldId id="2147376495" r:id="rId16"/>
    <p:sldId id="2147376494" r:id="rId17"/>
    <p:sldId id="2147376493" r:id="rId18"/>
    <p:sldId id="2147376520" r:id="rId19"/>
    <p:sldId id="2147376526" r:id="rId20"/>
    <p:sldId id="2147376525" r:id="rId21"/>
    <p:sldId id="2147376524" r:id="rId22"/>
    <p:sldId id="2147376523" r:id="rId23"/>
    <p:sldId id="2147376522" r:id="rId24"/>
    <p:sldId id="2147376521" r:id="rId25"/>
    <p:sldId id="316" r:id="rId26"/>
    <p:sldId id="2147376506" r:id="rId27"/>
    <p:sldId id="2147376283" r:id="rId28"/>
    <p:sldId id="2147376284" r:id="rId29"/>
    <p:sldId id="2147376160" r:id="rId30"/>
    <p:sldId id="2147376187" r:id="rId31"/>
    <p:sldId id="2147376589" r:id="rId32"/>
    <p:sldId id="2147376567" r:id="rId33"/>
    <p:sldId id="2147376568" r:id="rId34"/>
    <p:sldId id="2147376188" r:id="rId35"/>
    <p:sldId id="2147376189" r:id="rId36"/>
    <p:sldId id="2147376190" r:id="rId37"/>
    <p:sldId id="2147376512" r:id="rId38"/>
    <p:sldId id="2147376374" r:id="rId39"/>
    <p:sldId id="2147376534" r:id="rId40"/>
    <p:sldId id="2147376527" r:id="rId41"/>
    <p:sldId id="2147376565" r:id="rId42"/>
    <p:sldId id="2147376564" r:id="rId43"/>
    <p:sldId id="2147376563" r:id="rId44"/>
    <p:sldId id="2147376562" r:id="rId45"/>
    <p:sldId id="2147376561" r:id="rId46"/>
    <p:sldId id="2147376054" r:id="rId47"/>
    <p:sldId id="2147376064" r:id="rId48"/>
    <p:sldId id="2147376063" r:id="rId49"/>
    <p:sldId id="2147376375" r:id="rId50"/>
    <p:sldId id="2147376376" r:id="rId51"/>
    <p:sldId id="2147376378" r:id="rId52"/>
    <p:sldId id="2147376377" r:id="rId53"/>
    <p:sldId id="2147376379" r:id="rId54"/>
    <p:sldId id="2147376380" r:id="rId55"/>
    <p:sldId id="2147376381" r:id="rId56"/>
    <p:sldId id="2147376382" r:id="rId57"/>
    <p:sldId id="2147376383" r:id="rId58"/>
    <p:sldId id="2147375990" r:id="rId59"/>
    <p:sldId id="2147376208" r:id="rId60"/>
    <p:sldId id="2147376211" r:id="rId61"/>
    <p:sldId id="2147376210" r:id="rId62"/>
    <p:sldId id="2147376212" r:id="rId63"/>
    <p:sldId id="2147376590" r:id="rId64"/>
    <p:sldId id="2147376591" r:id="rId65"/>
    <p:sldId id="2147376588" r:id="rId66"/>
    <p:sldId id="2147376289" r:id="rId67"/>
    <p:sldId id="2147376290" r:id="rId68"/>
    <p:sldId id="2147376509" r:id="rId69"/>
    <p:sldId id="2147376557" r:id="rId70"/>
    <p:sldId id="2147376560" r:id="rId71"/>
    <p:sldId id="2147376536" r:id="rId72"/>
    <p:sldId id="2147376415" r:id="rId73"/>
    <p:sldId id="2147376544" r:id="rId74"/>
    <p:sldId id="2147376543" r:id="rId75"/>
    <p:sldId id="2147376542" r:id="rId76"/>
    <p:sldId id="2147376541" r:id="rId77"/>
    <p:sldId id="2147376540" r:id="rId78"/>
    <p:sldId id="2147376539" r:id="rId79"/>
    <p:sldId id="2147376538" r:id="rId80"/>
    <p:sldId id="2147376537" r:id="rId81"/>
    <p:sldId id="2147376545" r:id="rId82"/>
    <p:sldId id="2147376547" r:id="rId83"/>
    <p:sldId id="2147376546" r:id="rId84"/>
    <p:sldId id="2147376548" r:id="rId85"/>
    <p:sldId id="2147376549" r:id="rId86"/>
    <p:sldId id="2147376550" r:id="rId87"/>
    <p:sldId id="2147376551" r:id="rId88"/>
    <p:sldId id="2147376552" r:id="rId89"/>
    <p:sldId id="2147376553" r:id="rId90"/>
    <p:sldId id="2147376554" r:id="rId91"/>
    <p:sldId id="2147376555" r:id="rId92"/>
    <p:sldId id="2147376556" r:id="rId93"/>
    <p:sldId id="2147376094" r:id="rId94"/>
    <p:sldId id="2147376170" r:id="rId95"/>
    <p:sldId id="4868" r:id="rId96"/>
    <p:sldId id="2147375709" r:id="rId97"/>
    <p:sldId id="2147375717" r:id="rId98"/>
    <p:sldId id="2147375708" r:id="rId99"/>
    <p:sldId id="2147376095" r:id="rId100"/>
    <p:sldId id="2147375707" r:id="rId101"/>
    <p:sldId id="2147376157" r:id="rId102"/>
    <p:sldId id="2147376569" r:id="rId103"/>
    <p:sldId id="2147375880" r:id="rId104"/>
    <p:sldId id="2147375881" r:id="rId105"/>
    <p:sldId id="2147375882" r:id="rId106"/>
    <p:sldId id="2147375883" r:id="rId107"/>
    <p:sldId id="2147376570" r:id="rId108"/>
    <p:sldId id="2147376185" r:id="rId109"/>
    <p:sldId id="2147376100" r:id="rId110"/>
    <p:sldId id="2147376158" r:id="rId111"/>
    <p:sldId id="2147376159" r:id="rId112"/>
    <p:sldId id="2147375705" r:id="rId113"/>
    <p:sldId id="2147375704" r:id="rId114"/>
    <p:sldId id="2147375703" r:id="rId115"/>
    <p:sldId id="2147375702" r:id="rId116"/>
    <p:sldId id="2147376571" r:id="rId117"/>
    <p:sldId id="2147376572" r:id="rId118"/>
    <p:sldId id="2147376573" r:id="rId119"/>
    <p:sldId id="2147376574" r:id="rId120"/>
    <p:sldId id="2147376575" r:id="rId121"/>
    <p:sldId id="2147376576" r:id="rId122"/>
    <p:sldId id="2147376577" r:id="rId123"/>
    <p:sldId id="2147376578" r:id="rId124"/>
    <p:sldId id="2147375727" r:id="rId125"/>
    <p:sldId id="2147375701" r:id="rId126"/>
    <p:sldId id="2147376579" r:id="rId127"/>
    <p:sldId id="2147376580" r:id="rId128"/>
    <p:sldId id="2147376481" r:id="rId129"/>
    <p:sldId id="2147375700" r:id="rId130"/>
    <p:sldId id="2147375756" r:id="rId131"/>
    <p:sldId id="2147375741" r:id="rId132"/>
    <p:sldId id="2147375740" r:id="rId133"/>
    <p:sldId id="2147376581" r:id="rId134"/>
    <p:sldId id="2147376582" r:id="rId135"/>
    <p:sldId id="2147376583" r:id="rId136"/>
    <p:sldId id="2147376584" r:id="rId137"/>
    <p:sldId id="2147376585" r:id="rId138"/>
    <p:sldId id="2147376586" r:id="rId139"/>
    <p:sldId id="2147376587" r:id="rId140"/>
    <p:sldId id="7992" r:id="rId141"/>
    <p:sldId id="8101" r:id="rId142"/>
    <p:sldId id="8093" r:id="rId143"/>
    <p:sldId id="8100" r:id="rId144"/>
    <p:sldId id="260" r:id="rId145"/>
    <p:sldId id="2147376482" r:id="rId146"/>
    <p:sldId id="1894" r:id="rId1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al Pages" id="{10133AD9-48AC-D94B-8426-E446F14ACCA1}">
          <p14:sldIdLst>
            <p14:sldId id="2147376097"/>
            <p14:sldId id="2147376483"/>
            <p14:sldId id="2147376502"/>
            <p14:sldId id="2147376501"/>
            <p14:sldId id="2147376500"/>
            <p14:sldId id="2147376499"/>
            <p14:sldId id="2147376498"/>
            <p14:sldId id="2147376497"/>
            <p14:sldId id="2147376496"/>
            <p14:sldId id="2147376495"/>
            <p14:sldId id="2147376494"/>
            <p14:sldId id="2147376493"/>
            <p14:sldId id="2147376520"/>
            <p14:sldId id="2147376526"/>
            <p14:sldId id="2147376525"/>
            <p14:sldId id="2147376524"/>
            <p14:sldId id="2147376523"/>
            <p14:sldId id="2147376522"/>
            <p14:sldId id="2147376521"/>
            <p14:sldId id="316"/>
            <p14:sldId id="2147376506"/>
            <p14:sldId id="2147376283"/>
            <p14:sldId id="2147376284"/>
            <p14:sldId id="2147376160"/>
            <p14:sldId id="2147376187"/>
            <p14:sldId id="2147376589"/>
            <p14:sldId id="2147376567"/>
            <p14:sldId id="2147376568"/>
            <p14:sldId id="2147376188"/>
            <p14:sldId id="2147376189"/>
            <p14:sldId id="2147376190"/>
            <p14:sldId id="2147376512"/>
            <p14:sldId id="2147376374"/>
            <p14:sldId id="2147376534"/>
            <p14:sldId id="2147376527"/>
            <p14:sldId id="2147376565"/>
            <p14:sldId id="2147376564"/>
            <p14:sldId id="2147376563"/>
            <p14:sldId id="2147376562"/>
            <p14:sldId id="2147376561"/>
            <p14:sldId id="2147376054"/>
            <p14:sldId id="2147376064"/>
            <p14:sldId id="2147376063"/>
            <p14:sldId id="2147376375"/>
            <p14:sldId id="2147376376"/>
            <p14:sldId id="2147376378"/>
            <p14:sldId id="2147376377"/>
            <p14:sldId id="2147376379"/>
            <p14:sldId id="2147376380"/>
            <p14:sldId id="2147376381"/>
            <p14:sldId id="2147376382"/>
            <p14:sldId id="2147376383"/>
            <p14:sldId id="2147375990"/>
            <p14:sldId id="2147376208"/>
            <p14:sldId id="2147376211"/>
            <p14:sldId id="2147376210"/>
            <p14:sldId id="2147376212"/>
            <p14:sldId id="2147376590"/>
            <p14:sldId id="2147376591"/>
            <p14:sldId id="2147376588"/>
            <p14:sldId id="2147376289"/>
            <p14:sldId id="2147376290"/>
            <p14:sldId id="2147376509"/>
            <p14:sldId id="2147376557"/>
            <p14:sldId id="2147376560"/>
            <p14:sldId id="2147376536"/>
            <p14:sldId id="2147376415"/>
            <p14:sldId id="2147376544"/>
            <p14:sldId id="2147376543"/>
            <p14:sldId id="2147376542"/>
            <p14:sldId id="2147376541"/>
            <p14:sldId id="2147376540"/>
            <p14:sldId id="2147376539"/>
            <p14:sldId id="2147376538"/>
            <p14:sldId id="2147376537"/>
            <p14:sldId id="2147376545"/>
            <p14:sldId id="2147376547"/>
            <p14:sldId id="2147376546"/>
            <p14:sldId id="2147376548"/>
            <p14:sldId id="2147376549"/>
            <p14:sldId id="2147376550"/>
            <p14:sldId id="2147376551"/>
            <p14:sldId id="2147376552"/>
            <p14:sldId id="2147376553"/>
            <p14:sldId id="2147376554"/>
            <p14:sldId id="2147376555"/>
            <p14:sldId id="2147376556"/>
            <p14:sldId id="2147376094"/>
            <p14:sldId id="2147376170"/>
            <p14:sldId id="4868"/>
            <p14:sldId id="2147375709"/>
            <p14:sldId id="2147375717"/>
            <p14:sldId id="2147375708"/>
            <p14:sldId id="2147376095"/>
            <p14:sldId id="2147375707"/>
            <p14:sldId id="2147376157"/>
            <p14:sldId id="2147376569"/>
            <p14:sldId id="2147375880"/>
            <p14:sldId id="2147375881"/>
            <p14:sldId id="2147375882"/>
            <p14:sldId id="2147375883"/>
            <p14:sldId id="2147376570"/>
            <p14:sldId id="2147376185"/>
            <p14:sldId id="2147376100"/>
            <p14:sldId id="2147376158"/>
            <p14:sldId id="2147376159"/>
            <p14:sldId id="2147375705"/>
            <p14:sldId id="2147375704"/>
            <p14:sldId id="2147375703"/>
            <p14:sldId id="2147375702"/>
            <p14:sldId id="2147376571"/>
            <p14:sldId id="2147376572"/>
            <p14:sldId id="2147376573"/>
            <p14:sldId id="2147376574"/>
            <p14:sldId id="2147376575"/>
            <p14:sldId id="2147376576"/>
            <p14:sldId id="2147376577"/>
            <p14:sldId id="2147376578"/>
            <p14:sldId id="2147375727"/>
            <p14:sldId id="2147375701"/>
            <p14:sldId id="2147376579"/>
            <p14:sldId id="2147376580"/>
            <p14:sldId id="2147376481"/>
            <p14:sldId id="2147375700"/>
            <p14:sldId id="2147375756"/>
            <p14:sldId id="2147375741"/>
            <p14:sldId id="2147375740"/>
            <p14:sldId id="2147376581"/>
            <p14:sldId id="2147376582"/>
            <p14:sldId id="2147376583"/>
            <p14:sldId id="2147376584"/>
            <p14:sldId id="2147376585"/>
            <p14:sldId id="2147376586"/>
            <p14:sldId id="2147376587"/>
            <p14:sldId id="7992"/>
            <p14:sldId id="8101"/>
            <p14:sldId id="8093"/>
            <p14:sldId id="8100"/>
            <p14:sldId id="260"/>
            <p14:sldId id="2147376482"/>
            <p14:sldId id="1894"/>
          </p14:sldIdLst>
        </p14:section>
      </p14:sectionLst>
    </p:ex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B77C87-E43D-4174-9559-2149A71F8627}" v="107" dt="2025-02-05T21:37:31.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6"/>
    <p:restoredTop sz="96790"/>
  </p:normalViewPr>
  <p:slideViewPr>
    <p:cSldViewPr snapToGrid="0" snapToObjects="1" showGuides="1">
      <p:cViewPr varScale="1">
        <p:scale>
          <a:sx n="127" d="100"/>
          <a:sy n="127" d="100"/>
        </p:scale>
        <p:origin x="150" y="138"/>
      </p:cViewPr>
      <p:guideLst>
        <p:guide orient="horz" pos="2400"/>
        <p:guide pos="3840"/>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viewProps" Target="viewProps.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slide" Target="slides/slide139.xml"/><Relationship Id="rId15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3.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Macro-Enabled_Worksheet.xlsm"/><Relationship Id="rId1" Type="http://schemas.openxmlformats.org/officeDocument/2006/relationships/themeOverride" Target="../theme/themeOverride2.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Credit Union Loan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 Percent Growth)</a:t>
            </a:r>
          </a:p>
        </c:rich>
      </c:tx>
      <c:layout>
        <c:manualLayout>
          <c:xMode val="edge"/>
          <c:yMode val="edge"/>
          <c:x val="0.34476534296028882"/>
          <c:y val="1.9920318725099601E-2"/>
        </c:manualLayout>
      </c:layout>
      <c:overlay val="0"/>
      <c:spPr>
        <a:noFill/>
        <a:ln w="29872">
          <a:noFill/>
        </a:ln>
      </c:spPr>
    </c:title>
    <c:autoTitleDeleted val="0"/>
    <c:plotArea>
      <c:layout>
        <c:manualLayout>
          <c:layoutTarget val="inner"/>
          <c:xMode val="edge"/>
          <c:yMode val="edge"/>
          <c:x val="7.5812274368231042E-2"/>
          <c:y val="0.1620839067883767"/>
          <c:w val="0.90252707581227432"/>
          <c:h val="0.79409143868223797"/>
        </c:manualLayout>
      </c:layout>
      <c:barChart>
        <c:barDir val="col"/>
        <c:grouping val="clustered"/>
        <c:varyColors val="0"/>
        <c:ser>
          <c:idx val="0"/>
          <c:order val="0"/>
          <c:tx>
            <c:strRef>
              <c:f>Sheet1!$B$1</c:f>
              <c:strCache>
                <c:ptCount val="1"/>
                <c:pt idx="0">
                  <c:v>CU Loan Growth Rate</c:v>
                </c:pt>
              </c:strCache>
            </c:strRef>
          </c:tx>
          <c:spPr>
            <a:solidFill>
              <a:srgbClr val="FF6600"/>
            </a:solidFill>
            <a:ln w="14936">
              <a:solidFill>
                <a:schemeClr val="tx1"/>
              </a:solidFill>
              <a:prstDash val="solid"/>
            </a:ln>
          </c:spPr>
          <c:invertIfNegative val="0"/>
          <c:dPt>
            <c:idx val="15"/>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4-820C-445F-88AC-DE165FF611F2}"/>
              </c:ext>
            </c:extLst>
          </c:dPt>
          <c:dPt>
            <c:idx val="16"/>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5-820C-445F-88AC-DE165FF611F2}"/>
              </c:ext>
            </c:extLst>
          </c:dPt>
          <c:dPt>
            <c:idx val="17"/>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6-820C-445F-88AC-DE165FF611F2}"/>
              </c:ext>
            </c:extLst>
          </c:dPt>
          <c:dPt>
            <c:idx val="18"/>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7-820C-445F-88AC-DE165FF611F2}"/>
              </c:ext>
            </c:extLst>
          </c:dPt>
          <c:dPt>
            <c:idx val="19"/>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8-820C-445F-88AC-DE165FF611F2}"/>
              </c:ext>
            </c:extLst>
          </c:dPt>
          <c:dPt>
            <c:idx val="20"/>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9-820C-445F-88AC-DE165FF611F2}"/>
              </c:ext>
            </c:extLst>
          </c:dPt>
          <c:dPt>
            <c:idx val="21"/>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3-820C-445F-88AC-DE165FF611F2}"/>
              </c:ext>
            </c:extLst>
          </c:dPt>
          <c:dPt>
            <c:idx val="23"/>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1-820C-445F-88AC-DE165FF611F2}"/>
              </c:ext>
            </c:extLst>
          </c:dPt>
          <c:dPt>
            <c:idx val="24"/>
            <c:invertIfNegative val="0"/>
            <c:bubble3D val="0"/>
            <c:spPr>
              <a:solidFill>
                <a:srgbClr xmlns:mc="http://schemas.openxmlformats.org/markup-compatibility/2006" xmlns:a14="http://schemas.microsoft.com/office/drawing/2010/main" val="FF6600" mc:Ignorable="a14" a14:legacySpreadsheetColorIndex="53"/>
              </a:solidFill>
              <a:ln w="14936">
                <a:solidFill>
                  <a:schemeClr val="tx1"/>
                </a:solidFill>
                <a:prstDash val="solid"/>
              </a:ln>
            </c:spPr>
            <c:extLst>
              <c:ext xmlns:c16="http://schemas.microsoft.com/office/drawing/2014/chart" uri="{C3380CC4-5D6E-409C-BE32-E72D297353CC}">
                <c16:uniqueId val="{00000002-820C-445F-88AC-DE165FF611F2}"/>
              </c:ext>
            </c:extLst>
          </c:dPt>
          <c:dPt>
            <c:idx val="25"/>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FFFF" mc:Ignorable="a14" a14:legacySpreadsheetColorIndex="9"/>
                </a:bgClr>
              </a:pattFill>
              <a:ln w="14936">
                <a:solidFill>
                  <a:schemeClr val="tx1"/>
                </a:solidFill>
                <a:prstDash val="solid"/>
              </a:ln>
            </c:spPr>
            <c:extLst>
              <c:ext xmlns:c16="http://schemas.microsoft.com/office/drawing/2014/chart" uri="{C3380CC4-5D6E-409C-BE32-E72D297353CC}">
                <c16:uniqueId val="{00000000-820C-445F-88AC-DE165FF611F2}"/>
              </c:ext>
            </c:extLst>
          </c:dPt>
          <c:dLbls>
            <c:dLbl>
              <c:idx val="21"/>
              <c:numFmt formatCode="0.0" sourceLinked="0"/>
              <c:spPr>
                <a:noFill/>
                <a:ln w="29872">
                  <a:noFill/>
                </a:ln>
              </c:spPr>
              <c:txPr>
                <a:bodyPr/>
                <a:lstStyle/>
                <a:p>
                  <a:pPr>
                    <a:defRPr sz="1029"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0C-445F-88AC-DE165FF611F2}"/>
                </c:ext>
              </c:extLst>
            </c:dLbl>
            <c:numFmt formatCode="0.0" sourceLinked="0"/>
            <c:spPr>
              <a:noFill/>
              <a:ln w="29872">
                <a:noFill/>
              </a:ln>
            </c:spPr>
            <c:txPr>
              <a:bodyPr wrap="square" lIns="38100" tIns="19050" rIns="38100" bIns="19050" anchor="ctr">
                <a:spAutoFit/>
              </a:bodyPr>
              <a:lstStyle/>
              <a:p>
                <a:pPr algn="just">
                  <a:defRPr sz="941"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Sheet1!$B$2:$B$27</c:f>
              <c:numCache>
                <c:formatCode>General</c:formatCode>
                <c:ptCount val="26"/>
                <c:pt idx="0">
                  <c:v>11.5</c:v>
                </c:pt>
                <c:pt idx="1">
                  <c:v>7.9</c:v>
                </c:pt>
                <c:pt idx="2">
                  <c:v>7.2</c:v>
                </c:pt>
                <c:pt idx="3">
                  <c:v>10.3</c:v>
                </c:pt>
                <c:pt idx="4">
                  <c:v>10.9</c:v>
                </c:pt>
                <c:pt idx="5">
                  <c:v>11.7</c:v>
                </c:pt>
                <c:pt idx="6">
                  <c:v>8.5</c:v>
                </c:pt>
                <c:pt idx="7">
                  <c:v>7.5</c:v>
                </c:pt>
                <c:pt idx="8">
                  <c:v>7.7</c:v>
                </c:pt>
                <c:pt idx="9">
                  <c:v>2.2999999999999998</c:v>
                </c:pt>
                <c:pt idx="10">
                  <c:v>-0.4</c:v>
                </c:pt>
                <c:pt idx="11">
                  <c:v>2</c:v>
                </c:pt>
                <c:pt idx="12">
                  <c:v>5.2</c:v>
                </c:pt>
                <c:pt idx="13">
                  <c:v>8</c:v>
                </c:pt>
                <c:pt idx="14">
                  <c:v>11</c:v>
                </c:pt>
                <c:pt idx="15">
                  <c:v>10.9</c:v>
                </c:pt>
                <c:pt idx="16">
                  <c:v>10.9</c:v>
                </c:pt>
                <c:pt idx="17">
                  <c:v>10</c:v>
                </c:pt>
                <c:pt idx="18">
                  <c:v>8.9</c:v>
                </c:pt>
                <c:pt idx="19">
                  <c:v>6.5</c:v>
                </c:pt>
                <c:pt idx="20">
                  <c:v>5.3</c:v>
                </c:pt>
                <c:pt idx="21">
                  <c:v>7.7</c:v>
                </c:pt>
                <c:pt idx="22">
                  <c:v>19.100000000000001</c:v>
                </c:pt>
                <c:pt idx="23">
                  <c:v>6.5</c:v>
                </c:pt>
                <c:pt idx="24">
                  <c:v>3</c:v>
                </c:pt>
                <c:pt idx="25">
                  <c:v>5</c:v>
                </c:pt>
              </c:numCache>
            </c:numRef>
          </c:val>
          <c:extLst>
            <c:ext xmlns:c16="http://schemas.microsoft.com/office/drawing/2014/chart" uri="{C3380CC4-5D6E-409C-BE32-E72D297353CC}">
              <c16:uniqueId val="{0000000A-820C-445F-88AC-DE165FF611F2}"/>
            </c:ext>
          </c:extLst>
        </c:ser>
        <c:dLbls>
          <c:showLegendKey val="0"/>
          <c:showVal val="0"/>
          <c:showCatName val="0"/>
          <c:showSerName val="0"/>
          <c:showPercent val="0"/>
          <c:showBubbleSize val="0"/>
        </c:dLbls>
        <c:gapWidth val="100"/>
        <c:axId val="228102672"/>
        <c:axId val="1"/>
      </c:barChart>
      <c:lineChart>
        <c:grouping val="standard"/>
        <c:varyColors val="0"/>
        <c:ser>
          <c:idx val="1"/>
          <c:order val="1"/>
          <c:tx>
            <c:strRef>
              <c:f>Sheet1!$C$1</c:f>
              <c:strCache>
                <c:ptCount val="1"/>
                <c:pt idx="0">
                  <c:v>7% Long Run Average</c:v>
                </c:pt>
              </c:strCache>
            </c:strRef>
          </c:tx>
          <c:spPr>
            <a:ln w="44808">
              <a:solidFill>
                <a:srgbClr val="FFFF00"/>
              </a:solidFill>
              <a:prstDash val="solid"/>
            </a:ln>
          </c:spPr>
          <c:marker>
            <c:symbol val="none"/>
          </c:marker>
          <c:cat>
            <c:strRef>
              <c:f>Sheet1!$A$2:$A$27</c:f>
              <c:strCache>
                <c:ptCount val="2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strCache>
            </c:strRef>
          </c:cat>
          <c:val>
            <c:numRef>
              <c:f>Sheet1!$C$2:$C$27</c:f>
              <c:numCache>
                <c:formatCode>General</c:formatCode>
                <c:ptCount val="26"/>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numCache>
            </c:numRef>
          </c:val>
          <c:smooth val="0"/>
          <c:extLst>
            <c:ext xmlns:c16="http://schemas.microsoft.com/office/drawing/2014/chart" uri="{C3380CC4-5D6E-409C-BE32-E72D297353CC}">
              <c16:uniqueId val="{0000000B-820C-445F-88AC-DE165FF611F2}"/>
            </c:ext>
          </c:extLst>
        </c:ser>
        <c:dLbls>
          <c:showLegendKey val="0"/>
          <c:showVal val="0"/>
          <c:showCatName val="0"/>
          <c:showSerName val="0"/>
          <c:showPercent val="0"/>
          <c:showBubbleSize val="0"/>
        </c:dLbls>
        <c:marker val="1"/>
        <c:smooth val="0"/>
        <c:axId val="228102672"/>
        <c:axId val="1"/>
      </c:lineChart>
      <c:catAx>
        <c:axId val="228102672"/>
        <c:scaling>
          <c:orientation val="minMax"/>
        </c:scaling>
        <c:delete val="0"/>
        <c:axPos val="b"/>
        <c:numFmt formatCode="General" sourceLinked="1"/>
        <c:majorTickMark val="out"/>
        <c:minorTickMark val="none"/>
        <c:tickLblPos val="nextTo"/>
        <c:spPr>
          <a:ln w="3734">
            <a:solidFill>
              <a:schemeClr val="tx1"/>
            </a:solidFill>
            <a:prstDash val="solid"/>
          </a:ln>
        </c:spPr>
        <c:txPr>
          <a:bodyPr rot="0" vert="horz"/>
          <a:lstStyle/>
          <a:p>
            <a:pPr>
              <a:defRPr sz="1176"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734">
              <a:solidFill>
                <a:schemeClr val="tx1"/>
              </a:solidFill>
              <a:prstDash val="solid"/>
            </a:ln>
          </c:spPr>
        </c:majorGridlines>
        <c:numFmt formatCode="General" sourceLinked="1"/>
        <c:majorTickMark val="out"/>
        <c:minorTickMark val="none"/>
        <c:tickLblPos val="nextTo"/>
        <c:spPr>
          <a:ln w="3734">
            <a:solidFill>
              <a:schemeClr val="tx1"/>
            </a:solidFill>
            <a:prstDash val="solid"/>
          </a:ln>
        </c:spPr>
        <c:txPr>
          <a:bodyPr rot="0" vert="horz"/>
          <a:lstStyle/>
          <a:p>
            <a:pPr>
              <a:defRPr sz="1411" b="0" i="0" u="none" strike="noStrike" baseline="0">
                <a:solidFill>
                  <a:schemeClr val="tx1"/>
                </a:solidFill>
                <a:latin typeface="Times New Roman"/>
                <a:ea typeface="Times New Roman"/>
                <a:cs typeface="Times New Roman"/>
              </a:defRPr>
            </a:pPr>
            <a:endParaRPr lang="en-US"/>
          </a:p>
        </c:txPr>
        <c:crossAx val="228102672"/>
        <c:crosses val="autoZero"/>
        <c:crossBetween val="between"/>
      </c:valAx>
      <c:spPr>
        <a:noFill/>
        <a:ln w="29872">
          <a:noFill/>
        </a:ln>
      </c:spPr>
    </c:plotArea>
    <c:legend>
      <c:legendPos val="r"/>
      <c:layout>
        <c:manualLayout>
          <c:xMode val="edge"/>
          <c:yMode val="edge"/>
          <c:x val="7.6537503884491057E-2"/>
          <c:y val="0.1891305756024495"/>
          <c:w val="0.18481207565521959"/>
          <c:h val="0.10557768924302789"/>
        </c:manualLayout>
      </c:layout>
      <c:overlay val="0"/>
      <c:spPr>
        <a:solidFill>
          <a:schemeClr val="bg1"/>
        </a:solidFill>
        <a:ln w="3734">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4808">
      <a:solidFill>
        <a:schemeClr val="tx1"/>
      </a:solidFill>
      <a:prstDash val="solid"/>
    </a:ln>
  </c:spPr>
  <c:txPr>
    <a:bodyPr/>
    <a:lstStyle/>
    <a:p>
      <a:pPr>
        <a:defRPr sz="1205"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a:latin typeface="Times New Roman" panose="02020603050405020304" pitchFamily="18" charset="0"/>
                <a:cs typeface="Times New Roman" panose="02020603050405020304" pitchFamily="18" charset="0"/>
              </a:defRPr>
            </a:pPr>
            <a:r>
              <a:rPr lang="en-US" sz="2800" b="1">
                <a:latin typeface="Times New Roman" panose="02020603050405020304" pitchFamily="18" charset="0"/>
                <a:cs typeface="Times New Roman" panose="02020603050405020304" pitchFamily="18" charset="0"/>
              </a:rPr>
              <a:t>CU Loan to Asset Ratio
</a:t>
            </a:r>
          </a:p>
        </c:rich>
      </c:tx>
      <c:layout>
        <c:manualLayout>
          <c:xMode val="edge"/>
          <c:yMode val="edge"/>
          <c:x val="0.33291494767325264"/>
          <c:y val="3.5288108743318759E-2"/>
        </c:manualLayout>
      </c:layout>
      <c:overlay val="0"/>
      <c:spPr>
        <a:noFill/>
        <a:ln w="25639">
          <a:noFill/>
        </a:ln>
      </c:spPr>
    </c:title>
    <c:autoTitleDeleted val="0"/>
    <c:plotArea>
      <c:layout>
        <c:manualLayout>
          <c:layoutTarget val="inner"/>
          <c:xMode val="edge"/>
          <c:yMode val="edge"/>
          <c:x val="6.0567948097346273E-2"/>
          <c:y val="0.13173196033699924"/>
          <c:w val="0.89109994620877508"/>
          <c:h val="0.77593359837722864"/>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Sheet1!$C$2:$C$304</c:f>
              <c:numCache>
                <c:formatCode>General</c:formatCode>
                <c:ptCount val="303"/>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9322-4983-B973-42DC043C3C5C}"/>
            </c:ext>
          </c:extLst>
        </c:ser>
        <c:dLbls>
          <c:showLegendKey val="0"/>
          <c:showVal val="0"/>
          <c:showCatName val="0"/>
          <c:showSerName val="0"/>
          <c:showPercent val="0"/>
          <c:showBubbleSize val="0"/>
        </c:dLbls>
        <c:axId val="169032456"/>
        <c:axId val="1"/>
      </c:areaChart>
      <c:lineChart>
        <c:grouping val="standard"/>
        <c:varyColors val="0"/>
        <c:ser>
          <c:idx val="2"/>
          <c:order val="1"/>
          <c:tx>
            <c:strRef>
              <c:f>Sheet1!$D$1</c:f>
              <c:strCache>
                <c:ptCount val="1"/>
                <c:pt idx="0">
                  <c:v>Loan-to-Asset</c:v>
                </c:pt>
              </c:strCache>
            </c:strRef>
          </c:tx>
          <c:spPr>
            <a:ln w="38459">
              <a:solidFill>
                <a:srgbClr val="FF00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Sheet1!$D$2:$D$304</c:f>
              <c:numCache>
                <c:formatCode>0.00%</c:formatCode>
                <c:ptCount val="303"/>
                <c:pt idx="0">
                  <c:v>0.66161288500000004</c:v>
                </c:pt>
                <c:pt idx="1">
                  <c:v>0.65917501099999998</c:v>
                </c:pt>
                <c:pt idx="2">
                  <c:v>0.64957194399999996</c:v>
                </c:pt>
                <c:pt idx="3">
                  <c:v>0.65995293899999996</c:v>
                </c:pt>
                <c:pt idx="4">
                  <c:v>0.67037847500000003</c:v>
                </c:pt>
                <c:pt idx="5">
                  <c:v>0.67352658600000004</c:v>
                </c:pt>
                <c:pt idx="6">
                  <c:v>0.68167691200000002</c:v>
                </c:pt>
                <c:pt idx="7">
                  <c:v>0.68849709199999998</c:v>
                </c:pt>
                <c:pt idx="8">
                  <c:v>0.68427828700000004</c:v>
                </c:pt>
                <c:pt idx="9">
                  <c:v>0.69080615899999998</c:v>
                </c:pt>
                <c:pt idx="10">
                  <c:v>0.68921857799999997</c:v>
                </c:pt>
                <c:pt idx="11">
                  <c:v>0.68763381000000001</c:v>
                </c:pt>
                <c:pt idx="12">
                  <c:v>0.68995402500000003</c:v>
                </c:pt>
                <c:pt idx="13">
                  <c:v>0.67398656000000001</c:v>
                </c:pt>
                <c:pt idx="14">
                  <c:v>0.65113372400000002</c:v>
                </c:pt>
                <c:pt idx="15">
                  <c:v>0.65603809899999999</c:v>
                </c:pt>
                <c:pt idx="16">
                  <c:v>0.65467006800000005</c:v>
                </c:pt>
                <c:pt idx="17">
                  <c:v>0.64909773199999998</c:v>
                </c:pt>
                <c:pt idx="18">
                  <c:v>0.65449022099999998</c:v>
                </c:pt>
                <c:pt idx="19">
                  <c:v>0.647195144</c:v>
                </c:pt>
                <c:pt idx="20">
                  <c:v>0.64572438899999995</c:v>
                </c:pt>
                <c:pt idx="21">
                  <c:v>0.64898044899999996</c:v>
                </c:pt>
                <c:pt idx="22">
                  <c:v>0.64049229399999996</c:v>
                </c:pt>
                <c:pt idx="23">
                  <c:v>0.64279011200000002</c:v>
                </c:pt>
                <c:pt idx="24">
                  <c:v>0.64047766399999995</c:v>
                </c:pt>
                <c:pt idx="25">
                  <c:v>0.62863978600000003</c:v>
                </c:pt>
                <c:pt idx="26">
                  <c:v>0.61489520499999994</c:v>
                </c:pt>
                <c:pt idx="27">
                  <c:v>0.621301251</c:v>
                </c:pt>
                <c:pt idx="28">
                  <c:v>0.616879807</c:v>
                </c:pt>
                <c:pt idx="29">
                  <c:v>0.62069931899999997</c:v>
                </c:pt>
                <c:pt idx="30">
                  <c:v>0.62814813999999997</c:v>
                </c:pt>
                <c:pt idx="31">
                  <c:v>0.62251300600000004</c:v>
                </c:pt>
                <c:pt idx="32">
                  <c:v>0.62405715799999995</c:v>
                </c:pt>
                <c:pt idx="33">
                  <c:v>0.62161761599999998</c:v>
                </c:pt>
                <c:pt idx="34">
                  <c:v>0.61233480900000004</c:v>
                </c:pt>
                <c:pt idx="35">
                  <c:v>0.61805295800000004</c:v>
                </c:pt>
                <c:pt idx="36">
                  <c:v>0.60856977499999998</c:v>
                </c:pt>
                <c:pt idx="37">
                  <c:v>0.59473567900000002</c:v>
                </c:pt>
                <c:pt idx="38">
                  <c:v>0.58961634200000002</c:v>
                </c:pt>
                <c:pt idx="39">
                  <c:v>0.594523158</c:v>
                </c:pt>
                <c:pt idx="40">
                  <c:v>0.58770979599999995</c:v>
                </c:pt>
                <c:pt idx="41">
                  <c:v>0.59400501699999997</c:v>
                </c:pt>
                <c:pt idx="42">
                  <c:v>0.60079641500000003</c:v>
                </c:pt>
                <c:pt idx="43">
                  <c:v>0.60111334699999996</c:v>
                </c:pt>
                <c:pt idx="44">
                  <c:v>0.60839560699999995</c:v>
                </c:pt>
                <c:pt idx="45">
                  <c:v>0.60777587099999997</c:v>
                </c:pt>
                <c:pt idx="46">
                  <c:v>0.60955908299999995</c:v>
                </c:pt>
                <c:pt idx="47">
                  <c:v>0.61755084800000004</c:v>
                </c:pt>
                <c:pt idx="48">
                  <c:v>0.61383610300000002</c:v>
                </c:pt>
                <c:pt idx="49">
                  <c:v>0.60683567599999999</c:v>
                </c:pt>
                <c:pt idx="50">
                  <c:v>0.60702891699999995</c:v>
                </c:pt>
                <c:pt idx="51">
                  <c:v>0.60419259400000003</c:v>
                </c:pt>
                <c:pt idx="52">
                  <c:v>0.60833280199999995</c:v>
                </c:pt>
                <c:pt idx="53">
                  <c:v>0.622443674</c:v>
                </c:pt>
                <c:pt idx="54">
                  <c:v>0.62208828299999996</c:v>
                </c:pt>
                <c:pt idx="55">
                  <c:v>0.63363382000000001</c:v>
                </c:pt>
                <c:pt idx="56">
                  <c:v>0.63850733199999998</c:v>
                </c:pt>
                <c:pt idx="57">
                  <c:v>0.63601246700000003</c:v>
                </c:pt>
                <c:pt idx="58">
                  <c:v>0.640857279</c:v>
                </c:pt>
                <c:pt idx="59">
                  <c:v>0.64155281200000003</c:v>
                </c:pt>
                <c:pt idx="60">
                  <c:v>0.64298142000000003</c:v>
                </c:pt>
                <c:pt idx="61">
                  <c:v>0.63505270000000003</c:v>
                </c:pt>
                <c:pt idx="62">
                  <c:v>0.63316108900000001</c:v>
                </c:pt>
                <c:pt idx="63">
                  <c:v>0.63418842399999997</c:v>
                </c:pt>
                <c:pt idx="64">
                  <c:v>0.64271215699999995</c:v>
                </c:pt>
                <c:pt idx="65">
                  <c:v>0.65135013100000005</c:v>
                </c:pt>
                <c:pt idx="66">
                  <c:v>0.65772067199999995</c:v>
                </c:pt>
                <c:pt idx="67">
                  <c:v>0.67020457300000003</c:v>
                </c:pt>
                <c:pt idx="68">
                  <c:v>0.66743333699999996</c:v>
                </c:pt>
                <c:pt idx="69">
                  <c:v>0.67278923700000004</c:v>
                </c:pt>
                <c:pt idx="70">
                  <c:v>0.67870513300000002</c:v>
                </c:pt>
                <c:pt idx="71">
                  <c:v>0.67692487800000001</c:v>
                </c:pt>
                <c:pt idx="72">
                  <c:v>0.68327539599999998</c:v>
                </c:pt>
                <c:pt idx="73">
                  <c:v>0.67472282400000005</c:v>
                </c:pt>
                <c:pt idx="74">
                  <c:v>0.66535825400000004</c:v>
                </c:pt>
                <c:pt idx="75">
                  <c:v>0.67330443299999998</c:v>
                </c:pt>
                <c:pt idx="76">
                  <c:v>0.68437379799999998</c:v>
                </c:pt>
                <c:pt idx="77">
                  <c:v>0.68532406800000001</c:v>
                </c:pt>
                <c:pt idx="78">
                  <c:v>0.69409966999999995</c:v>
                </c:pt>
                <c:pt idx="79">
                  <c:v>0.70022867700000002</c:v>
                </c:pt>
                <c:pt idx="80">
                  <c:v>0.69706941499999997</c:v>
                </c:pt>
                <c:pt idx="81">
                  <c:v>0.70208416699999998</c:v>
                </c:pt>
                <c:pt idx="82">
                  <c:v>0.70092185900000004</c:v>
                </c:pt>
                <c:pt idx="83">
                  <c:v>0.69771499999999997</c:v>
                </c:pt>
                <c:pt idx="84">
                  <c:v>0.70176523199999996</c:v>
                </c:pt>
                <c:pt idx="85">
                  <c:v>0.68937182299999999</c:v>
                </c:pt>
                <c:pt idx="86">
                  <c:v>0.67576131500000003</c:v>
                </c:pt>
                <c:pt idx="87">
                  <c:v>0.68341979900000005</c:v>
                </c:pt>
                <c:pt idx="88">
                  <c:v>0.68558249599999999</c:v>
                </c:pt>
                <c:pt idx="89">
                  <c:v>0.68485600000000002</c:v>
                </c:pt>
                <c:pt idx="90">
                  <c:v>0.69621031499999997</c:v>
                </c:pt>
                <c:pt idx="91">
                  <c:v>0.69603392500000005</c:v>
                </c:pt>
                <c:pt idx="92">
                  <c:v>0.69908153200000001</c:v>
                </c:pt>
                <c:pt idx="93">
                  <c:v>0.70604407300000005</c:v>
                </c:pt>
                <c:pt idx="94">
                  <c:v>0.69916119300000001</c:v>
                </c:pt>
                <c:pt idx="95">
                  <c:v>0.70061799999999996</c:v>
                </c:pt>
                <c:pt idx="96">
                  <c:v>0.69695437500000001</c:v>
                </c:pt>
                <c:pt idx="97">
                  <c:v>0.67790376399999996</c:v>
                </c:pt>
                <c:pt idx="98">
                  <c:v>0.67344431299999996</c:v>
                </c:pt>
                <c:pt idx="99">
                  <c:v>0.67879334099999999</c:v>
                </c:pt>
                <c:pt idx="100">
                  <c:v>0.67257483100000004</c:v>
                </c:pt>
                <c:pt idx="101">
                  <c:v>0.68206299999999997</c:v>
                </c:pt>
                <c:pt idx="102">
                  <c:v>0.69222547199999995</c:v>
                </c:pt>
                <c:pt idx="103">
                  <c:v>0.69524818099999997</c:v>
                </c:pt>
                <c:pt idx="104">
                  <c:v>0.70171447099999995</c:v>
                </c:pt>
                <c:pt idx="105">
                  <c:v>0.69760617000000003</c:v>
                </c:pt>
                <c:pt idx="106">
                  <c:v>0.69611081799999996</c:v>
                </c:pt>
                <c:pt idx="107">
                  <c:v>0.69727899999999998</c:v>
                </c:pt>
                <c:pt idx="108">
                  <c:v>0.68510313</c:v>
                </c:pt>
                <c:pt idx="109">
                  <c:v>0.66677325300000001</c:v>
                </c:pt>
                <c:pt idx="110">
                  <c:v>0.66321699999999995</c:v>
                </c:pt>
                <c:pt idx="111">
                  <c:v>0.66162624400000003</c:v>
                </c:pt>
                <c:pt idx="112">
                  <c:v>0.65717500799999995</c:v>
                </c:pt>
                <c:pt idx="113">
                  <c:v>0.65882300000000005</c:v>
                </c:pt>
                <c:pt idx="114">
                  <c:v>0.65484777699999996</c:v>
                </c:pt>
                <c:pt idx="115">
                  <c:v>0.65977777999999998</c:v>
                </c:pt>
                <c:pt idx="116">
                  <c:v>0.66045399999999999</c:v>
                </c:pt>
                <c:pt idx="117">
                  <c:v>0.65217641900000001</c:v>
                </c:pt>
                <c:pt idx="118">
                  <c:v>0.65339723999999999</c:v>
                </c:pt>
                <c:pt idx="119">
                  <c:v>0.64983900000000006</c:v>
                </c:pt>
                <c:pt idx="120">
                  <c:v>0.64969515499999997</c:v>
                </c:pt>
                <c:pt idx="121">
                  <c:v>0.63711014700000002</c:v>
                </c:pt>
                <c:pt idx="122">
                  <c:v>0.63174200000000003</c:v>
                </c:pt>
                <c:pt idx="123">
                  <c:v>0.62543576000000001</c:v>
                </c:pt>
                <c:pt idx="124">
                  <c:v>0.625238619</c:v>
                </c:pt>
                <c:pt idx="125">
                  <c:v>0.62910299999999997</c:v>
                </c:pt>
                <c:pt idx="126">
                  <c:v>0.62468519700000003</c:v>
                </c:pt>
                <c:pt idx="127">
                  <c:v>0.63077111900000005</c:v>
                </c:pt>
                <c:pt idx="128">
                  <c:v>0.62806499999999998</c:v>
                </c:pt>
                <c:pt idx="129">
                  <c:v>0.62153241800000003</c:v>
                </c:pt>
                <c:pt idx="130">
                  <c:v>0.62362002999999999</c:v>
                </c:pt>
                <c:pt idx="131">
                  <c:v>0.62125900000000001</c:v>
                </c:pt>
                <c:pt idx="132">
                  <c:v>0.61758471500000001</c:v>
                </c:pt>
                <c:pt idx="133">
                  <c:v>0.605401038</c:v>
                </c:pt>
                <c:pt idx="134">
                  <c:v>0.59756799999999999</c:v>
                </c:pt>
                <c:pt idx="135">
                  <c:v>0.59343900299999996</c:v>
                </c:pt>
                <c:pt idx="136">
                  <c:v>0.59867579299999996</c:v>
                </c:pt>
                <c:pt idx="137">
                  <c:v>0.600325</c:v>
                </c:pt>
                <c:pt idx="138">
                  <c:v>0.59984201299999995</c:v>
                </c:pt>
                <c:pt idx="139">
                  <c:v>0.604217754</c:v>
                </c:pt>
                <c:pt idx="140">
                  <c:v>0.599271</c:v>
                </c:pt>
                <c:pt idx="141">
                  <c:v>0.60092868099999996</c:v>
                </c:pt>
                <c:pt idx="142">
                  <c:v>0.60108862200000002</c:v>
                </c:pt>
                <c:pt idx="143">
                  <c:v>0.59771700000000005</c:v>
                </c:pt>
                <c:pt idx="144">
                  <c:v>0.59844725300000001</c:v>
                </c:pt>
                <c:pt idx="145">
                  <c:v>0.58666436899999996</c:v>
                </c:pt>
                <c:pt idx="146">
                  <c:v>0.57385900000000001</c:v>
                </c:pt>
                <c:pt idx="147">
                  <c:v>0.579945037</c:v>
                </c:pt>
                <c:pt idx="148">
                  <c:v>0.58236236699999999</c:v>
                </c:pt>
                <c:pt idx="149">
                  <c:v>0.58096599999999998</c:v>
                </c:pt>
                <c:pt idx="150">
                  <c:v>0.58737891399999997</c:v>
                </c:pt>
                <c:pt idx="151">
                  <c:v>0.58375550499999995</c:v>
                </c:pt>
                <c:pt idx="152">
                  <c:v>0.58779700000000001</c:v>
                </c:pt>
                <c:pt idx="153">
                  <c:v>0.59253144000000002</c:v>
                </c:pt>
                <c:pt idx="154">
                  <c:v>0.58656060799999998</c:v>
                </c:pt>
                <c:pt idx="155">
                  <c:v>0.58972800000000003</c:v>
                </c:pt>
                <c:pt idx="156">
                  <c:v>0.589808781</c:v>
                </c:pt>
                <c:pt idx="157">
                  <c:v>0.57959181400000004</c:v>
                </c:pt>
                <c:pt idx="158">
                  <c:v>0.57224299999999995</c:v>
                </c:pt>
                <c:pt idx="159">
                  <c:v>0.57859356500000003</c:v>
                </c:pt>
                <c:pt idx="160">
                  <c:v>0.577746274</c:v>
                </c:pt>
                <c:pt idx="161">
                  <c:v>0.58466200000000002</c:v>
                </c:pt>
                <c:pt idx="162">
                  <c:v>0.59264570900000002</c:v>
                </c:pt>
                <c:pt idx="163">
                  <c:v>0.59333919000000002</c:v>
                </c:pt>
                <c:pt idx="164">
                  <c:v>0.60017799999999999</c:v>
                </c:pt>
                <c:pt idx="165">
                  <c:v>0.60226185200000004</c:v>
                </c:pt>
                <c:pt idx="166">
                  <c:v>0.60142085199999995</c:v>
                </c:pt>
                <c:pt idx="167">
                  <c:v>0.60913099999999998</c:v>
                </c:pt>
                <c:pt idx="168">
                  <c:v>0.60450374399999995</c:v>
                </c:pt>
                <c:pt idx="169">
                  <c:v>0.593610054</c:v>
                </c:pt>
                <c:pt idx="170">
                  <c:v>0.59576200000000001</c:v>
                </c:pt>
                <c:pt idx="171">
                  <c:v>0.60264760100000003</c:v>
                </c:pt>
                <c:pt idx="172">
                  <c:v>0.602352573</c:v>
                </c:pt>
                <c:pt idx="173">
                  <c:v>0.612626</c:v>
                </c:pt>
                <c:pt idx="174">
                  <c:v>0.618746676</c:v>
                </c:pt>
                <c:pt idx="175">
                  <c:v>0.62018074599999995</c:v>
                </c:pt>
                <c:pt idx="176">
                  <c:v>0.62977499999999997</c:v>
                </c:pt>
                <c:pt idx="177">
                  <c:v>0.62676995199999996</c:v>
                </c:pt>
                <c:pt idx="178">
                  <c:v>0.63037507599999998</c:v>
                </c:pt>
                <c:pt idx="179">
                  <c:v>0.63675499999999996</c:v>
                </c:pt>
                <c:pt idx="180">
                  <c:v>0.632822259</c:v>
                </c:pt>
                <c:pt idx="181">
                  <c:v>0.62269721499999997</c:v>
                </c:pt>
                <c:pt idx="182">
                  <c:v>0.62578</c:v>
                </c:pt>
                <c:pt idx="183">
                  <c:v>0.63049422899999996</c:v>
                </c:pt>
                <c:pt idx="184">
                  <c:v>0.63056793899999997</c:v>
                </c:pt>
                <c:pt idx="185">
                  <c:v>0.64093199999999995</c:v>
                </c:pt>
                <c:pt idx="186">
                  <c:v>0.64075869299999999</c:v>
                </c:pt>
                <c:pt idx="187">
                  <c:v>0.64888611600000001</c:v>
                </c:pt>
                <c:pt idx="188">
                  <c:v>0.65438099999999999</c:v>
                </c:pt>
                <c:pt idx="189">
                  <c:v>0.64960511399999998</c:v>
                </c:pt>
                <c:pt idx="190">
                  <c:v>0.65475160799999998</c:v>
                </c:pt>
                <c:pt idx="191">
                  <c:v>0.65555600000000003</c:v>
                </c:pt>
                <c:pt idx="192">
                  <c:v>0.65473386</c:v>
                </c:pt>
                <c:pt idx="193">
                  <c:v>0.64601229800000004</c:v>
                </c:pt>
                <c:pt idx="194">
                  <c:v>0.64676999999999996</c:v>
                </c:pt>
                <c:pt idx="195">
                  <c:v>0.64424791000000003</c:v>
                </c:pt>
                <c:pt idx="196">
                  <c:v>0.65444376000000004</c:v>
                </c:pt>
                <c:pt idx="197">
                  <c:v>0.65955900000000001</c:v>
                </c:pt>
                <c:pt idx="198">
                  <c:v>0.66037049800000003</c:v>
                </c:pt>
                <c:pt idx="199">
                  <c:v>0.66643585000000005</c:v>
                </c:pt>
                <c:pt idx="200">
                  <c:v>0.66653499999999999</c:v>
                </c:pt>
                <c:pt idx="201">
                  <c:v>0.66834374600000002</c:v>
                </c:pt>
                <c:pt idx="202">
                  <c:v>0.67177474699999995</c:v>
                </c:pt>
                <c:pt idx="203">
                  <c:v>0.67506999999999995</c:v>
                </c:pt>
                <c:pt idx="204">
                  <c:v>0.67641600199999996</c:v>
                </c:pt>
                <c:pt idx="205">
                  <c:v>0.66695876600000004</c:v>
                </c:pt>
                <c:pt idx="206">
                  <c:v>0.66402099999999997</c:v>
                </c:pt>
                <c:pt idx="207">
                  <c:v>0.66680094999999995</c:v>
                </c:pt>
                <c:pt idx="208">
                  <c:v>0.67551592999999999</c:v>
                </c:pt>
                <c:pt idx="209">
                  <c:v>0.67898199999999997</c:v>
                </c:pt>
                <c:pt idx="210">
                  <c:v>0.68812869700000001</c:v>
                </c:pt>
                <c:pt idx="211">
                  <c:v>0.69291118600000001</c:v>
                </c:pt>
                <c:pt idx="212">
                  <c:v>0.69029399999999996</c:v>
                </c:pt>
                <c:pt idx="213">
                  <c:v>0.69384972899999997</c:v>
                </c:pt>
                <c:pt idx="214">
                  <c:v>0.69431577700000002</c:v>
                </c:pt>
                <c:pt idx="215">
                  <c:v>0.69687500000000002</c:v>
                </c:pt>
                <c:pt idx="216">
                  <c:v>0.70101707300000005</c:v>
                </c:pt>
                <c:pt idx="217">
                  <c:v>0.69431386900000003</c:v>
                </c:pt>
                <c:pt idx="218">
                  <c:v>0.68820599999999998</c:v>
                </c:pt>
                <c:pt idx="219">
                  <c:v>0.697009404</c:v>
                </c:pt>
                <c:pt idx="220">
                  <c:v>0.70429668599999995</c:v>
                </c:pt>
                <c:pt idx="221">
                  <c:v>0.70353399999999999</c:v>
                </c:pt>
                <c:pt idx="222">
                  <c:v>0.71427800200000002</c:v>
                </c:pt>
                <c:pt idx="223">
                  <c:v>0.71099266500000002</c:v>
                </c:pt>
                <c:pt idx="224">
                  <c:v>0.71484800000000004</c:v>
                </c:pt>
                <c:pt idx="225">
                  <c:v>0.71980337800000005</c:v>
                </c:pt>
                <c:pt idx="226">
                  <c:v>0.71458516599999999</c:v>
                </c:pt>
                <c:pt idx="227">
                  <c:v>0.71994499999999995</c:v>
                </c:pt>
                <c:pt idx="228">
                  <c:v>0.72131005699999995</c:v>
                </c:pt>
                <c:pt idx="229">
                  <c:v>0.70746642400000004</c:v>
                </c:pt>
                <c:pt idx="230">
                  <c:v>0.697959</c:v>
                </c:pt>
                <c:pt idx="231">
                  <c:v>0.706040844</c:v>
                </c:pt>
                <c:pt idx="232">
                  <c:v>0.70173962000000001</c:v>
                </c:pt>
                <c:pt idx="233">
                  <c:v>0.70515499999999998</c:v>
                </c:pt>
                <c:pt idx="234">
                  <c:v>0.71137419700000004</c:v>
                </c:pt>
                <c:pt idx="235">
                  <c:v>0.70603682599999995</c:v>
                </c:pt>
                <c:pt idx="236">
                  <c:v>0.71099800000000002</c:v>
                </c:pt>
                <c:pt idx="237">
                  <c:v>0.71033665599999996</c:v>
                </c:pt>
                <c:pt idx="238">
                  <c:v>0.704069952</c:v>
                </c:pt>
                <c:pt idx="239">
                  <c:v>0.71138699999999999</c:v>
                </c:pt>
                <c:pt idx="240" formatCode="General">
                  <c:v>0.706112242</c:v>
                </c:pt>
                <c:pt idx="241" formatCode="General">
                  <c:v>0.69039431600000001</c:v>
                </c:pt>
                <c:pt idx="242" formatCode="General">
                  <c:v>0.68644499999999997</c:v>
                </c:pt>
                <c:pt idx="243" formatCode="General">
                  <c:v>0.66415241999999997</c:v>
                </c:pt>
                <c:pt idx="244" formatCode="General">
                  <c:v>0.65537136399999996</c:v>
                </c:pt>
                <c:pt idx="245" formatCode="General">
                  <c:v>0.65668599999999999</c:v>
                </c:pt>
                <c:pt idx="246" formatCode="General">
                  <c:v>0.65232434800000005</c:v>
                </c:pt>
                <c:pt idx="247" formatCode="General">
                  <c:v>0.65284970899999994</c:v>
                </c:pt>
                <c:pt idx="248" formatCode="General">
                  <c:v>0.652941934</c:v>
                </c:pt>
                <c:pt idx="249" formatCode="General">
                  <c:v>0.64423814800000001</c:v>
                </c:pt>
                <c:pt idx="250" formatCode="General">
                  <c:v>0.64528633199999996</c:v>
                </c:pt>
                <c:pt idx="251" formatCode="General">
                  <c:v>0.63649599999999995</c:v>
                </c:pt>
                <c:pt idx="252" formatCode="General">
                  <c:v>0.63066288800000003</c:v>
                </c:pt>
                <c:pt idx="253" formatCode="General">
                  <c:v>0.622096117</c:v>
                </c:pt>
                <c:pt idx="254" formatCode="General">
                  <c:v>0.603105</c:v>
                </c:pt>
                <c:pt idx="255" formatCode="General">
                  <c:v>0.59670701299999995</c:v>
                </c:pt>
                <c:pt idx="256" formatCode="General">
                  <c:v>0.59840231700000002</c:v>
                </c:pt>
                <c:pt idx="257" formatCode="General">
                  <c:v>0.608294</c:v>
                </c:pt>
                <c:pt idx="258" formatCode="General">
                  <c:v>0.60240541999999997</c:v>
                </c:pt>
                <c:pt idx="259" formatCode="General">
                  <c:v>0.60758332100000001</c:v>
                </c:pt>
                <c:pt idx="260" formatCode="General">
                  <c:v>0.61003799999999997</c:v>
                </c:pt>
                <c:pt idx="261" formatCode="General">
                  <c:v>0.60864036499999996</c:v>
                </c:pt>
                <c:pt idx="262" formatCode="General">
                  <c:v>0.614007894</c:v>
                </c:pt>
                <c:pt idx="263" formatCode="General">
                  <c:v>0.61394499999999996</c:v>
                </c:pt>
                <c:pt idx="264" formatCode="General">
                  <c:v>0.61811698000000004</c:v>
                </c:pt>
                <c:pt idx="265" formatCode="General">
                  <c:v>0.61532321400000001</c:v>
                </c:pt>
                <c:pt idx="266" formatCode="General">
                  <c:v>0.61721300000000001</c:v>
                </c:pt>
                <c:pt idx="267" formatCode="General">
                  <c:v>0.62248643400000003</c:v>
                </c:pt>
                <c:pt idx="268" formatCode="General">
                  <c:v>0.63535199899999995</c:v>
                </c:pt>
                <c:pt idx="269" formatCode="General">
                  <c:v>0.65041899999999997</c:v>
                </c:pt>
                <c:pt idx="270" formatCode="General">
                  <c:v>0.65316980999999996</c:v>
                </c:pt>
                <c:pt idx="271" formatCode="General">
                  <c:v>0.667531235</c:v>
                </c:pt>
                <c:pt idx="272" formatCode="General">
                  <c:v>0.67877200000000004</c:v>
                </c:pt>
                <c:pt idx="273" formatCode="General">
                  <c:v>0.68988068000000002</c:v>
                </c:pt>
                <c:pt idx="274" formatCode="General">
                  <c:v>0.69531611100000001</c:v>
                </c:pt>
                <c:pt idx="275" formatCode="General">
                  <c:v>0.7</c:v>
                </c:pt>
                <c:pt idx="276" formatCode="General">
                  <c:v>0.69885124099999996</c:v>
                </c:pt>
                <c:pt idx="277" formatCode="General">
                  <c:v>0.69925295600000004</c:v>
                </c:pt>
                <c:pt idx="278" formatCode="General">
                  <c:v>0.69257199999999997</c:v>
                </c:pt>
                <c:pt idx="279" formatCode="General">
                  <c:v>0.69584280399999998</c:v>
                </c:pt>
                <c:pt idx="280" formatCode="General">
                  <c:v>0.70179402599999996</c:v>
                </c:pt>
                <c:pt idx="281" formatCode="General">
                  <c:v>0.70473600000000003</c:v>
                </c:pt>
                <c:pt idx="282" formatCode="General">
                  <c:v>0.71284520100000004</c:v>
                </c:pt>
                <c:pt idx="283" formatCode="General">
                  <c:v>0.71433104300000005</c:v>
                </c:pt>
                <c:pt idx="284" formatCode="General">
                  <c:v>0.71387199999999995</c:v>
                </c:pt>
                <c:pt idx="285" formatCode="General">
                  <c:v>0.72051357199999999</c:v>
                </c:pt>
                <c:pt idx="286" formatCode="General">
                  <c:v>0.71770407000000003</c:v>
                </c:pt>
                <c:pt idx="287" formatCode="General">
                  <c:v>0.71240599999999998</c:v>
                </c:pt>
                <c:pt idx="288" formatCode="General">
                  <c:v>0.71159300000000003</c:v>
                </c:pt>
                <c:pt idx="289" formatCode="General">
                  <c:v>0.70247000000000004</c:v>
                </c:pt>
                <c:pt idx="290" formatCode="General">
                  <c:v>0.694573</c:v>
                </c:pt>
                <c:pt idx="291" formatCode="General">
                  <c:v>0.70397399999999999</c:v>
                </c:pt>
                <c:pt idx="292" formatCode="General">
                  <c:v>0.70446699999999995</c:v>
                </c:pt>
                <c:pt idx="293" formatCode="General">
                  <c:v>0.70384500000000005</c:v>
                </c:pt>
                <c:pt idx="294" formatCode="General">
                  <c:v>0.70849799999999996</c:v>
                </c:pt>
                <c:pt idx="295" formatCode="General">
                  <c:v>0.70146699999999995</c:v>
                </c:pt>
                <c:pt idx="296" formatCode="General">
                  <c:v>0.70495099999999999</c:v>
                </c:pt>
                <c:pt idx="297" formatCode="General">
                  <c:v>0.70442099999999996</c:v>
                </c:pt>
                <c:pt idx="298" formatCode="General">
                  <c:v>0.70391599999999999</c:v>
                </c:pt>
              </c:numCache>
            </c:numRef>
          </c:val>
          <c:smooth val="0"/>
          <c:extLst>
            <c:ext xmlns:c16="http://schemas.microsoft.com/office/drawing/2014/chart" uri="{C3380CC4-5D6E-409C-BE32-E72D297353CC}">
              <c16:uniqueId val="{00000001-9322-4983-B973-42DC043C3C5C}"/>
            </c:ext>
          </c:extLst>
        </c:ser>
        <c:dLbls>
          <c:showLegendKey val="0"/>
          <c:showVal val="0"/>
          <c:showCatName val="0"/>
          <c:showSerName val="0"/>
          <c:showPercent val="0"/>
          <c:showBubbleSize val="0"/>
        </c:dLbls>
        <c:marker val="1"/>
        <c:smooth val="0"/>
        <c:axId val="169032456"/>
        <c:axId val="1"/>
      </c:lineChart>
      <c:lineChart>
        <c:grouping val="standard"/>
        <c:varyColors val="0"/>
        <c:ser>
          <c:idx val="4"/>
          <c:order val="2"/>
          <c:tx>
            <c:strRef>
              <c:f>Sheet1!$E$1</c:f>
              <c:strCache>
                <c:ptCount val="1"/>
                <c:pt idx="0">
                  <c:v>64% Long Run Average</c:v>
                </c:pt>
              </c:strCache>
            </c:strRef>
          </c:tx>
          <c:spPr>
            <a:ln w="38459">
              <a:solidFill>
                <a:srgbClr val="FFCC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Sheet1!$E$2:$E$304</c:f>
              <c:numCache>
                <c:formatCode>General</c:formatCode>
                <c:ptCount val="303"/>
                <c:pt idx="0">
                  <c:v>0.64</c:v>
                </c:pt>
                <c:pt idx="1">
                  <c:v>0.64</c:v>
                </c:pt>
                <c:pt idx="2">
                  <c:v>0.64</c:v>
                </c:pt>
                <c:pt idx="3">
                  <c:v>0.64</c:v>
                </c:pt>
                <c:pt idx="4">
                  <c:v>0.64</c:v>
                </c:pt>
                <c:pt idx="5">
                  <c:v>0.64</c:v>
                </c:pt>
                <c:pt idx="6">
                  <c:v>0.64</c:v>
                </c:pt>
                <c:pt idx="7">
                  <c:v>0.64</c:v>
                </c:pt>
                <c:pt idx="8">
                  <c:v>0.64</c:v>
                </c:pt>
                <c:pt idx="9">
                  <c:v>0.64</c:v>
                </c:pt>
                <c:pt idx="10">
                  <c:v>0.64</c:v>
                </c:pt>
                <c:pt idx="11">
                  <c:v>0.64</c:v>
                </c:pt>
                <c:pt idx="12">
                  <c:v>0.64</c:v>
                </c:pt>
                <c:pt idx="13">
                  <c:v>0.64</c:v>
                </c:pt>
                <c:pt idx="14">
                  <c:v>0.64</c:v>
                </c:pt>
                <c:pt idx="15">
                  <c:v>0.64</c:v>
                </c:pt>
                <c:pt idx="16">
                  <c:v>0.64</c:v>
                </c:pt>
                <c:pt idx="17">
                  <c:v>0.64</c:v>
                </c:pt>
                <c:pt idx="18">
                  <c:v>0.64</c:v>
                </c:pt>
                <c:pt idx="19">
                  <c:v>0.64</c:v>
                </c:pt>
                <c:pt idx="20">
                  <c:v>0.64</c:v>
                </c:pt>
                <c:pt idx="21">
                  <c:v>0.64</c:v>
                </c:pt>
                <c:pt idx="22">
                  <c:v>0.64</c:v>
                </c:pt>
                <c:pt idx="23">
                  <c:v>0.64</c:v>
                </c:pt>
                <c:pt idx="24">
                  <c:v>0.64</c:v>
                </c:pt>
                <c:pt idx="25">
                  <c:v>0.64</c:v>
                </c:pt>
                <c:pt idx="26">
                  <c:v>0.64</c:v>
                </c:pt>
                <c:pt idx="27">
                  <c:v>0.64</c:v>
                </c:pt>
                <c:pt idx="28">
                  <c:v>0.64</c:v>
                </c:pt>
                <c:pt idx="29">
                  <c:v>0.64</c:v>
                </c:pt>
                <c:pt idx="30">
                  <c:v>0.64</c:v>
                </c:pt>
                <c:pt idx="31">
                  <c:v>0.64</c:v>
                </c:pt>
                <c:pt idx="32">
                  <c:v>0.64</c:v>
                </c:pt>
                <c:pt idx="33">
                  <c:v>0.64</c:v>
                </c:pt>
                <c:pt idx="34">
                  <c:v>0.64</c:v>
                </c:pt>
                <c:pt idx="35">
                  <c:v>0.64</c:v>
                </c:pt>
                <c:pt idx="36">
                  <c:v>0.64</c:v>
                </c:pt>
                <c:pt idx="37">
                  <c:v>0.64</c:v>
                </c:pt>
                <c:pt idx="38">
                  <c:v>0.64</c:v>
                </c:pt>
                <c:pt idx="39">
                  <c:v>0.64</c:v>
                </c:pt>
                <c:pt idx="40">
                  <c:v>0.64</c:v>
                </c:pt>
                <c:pt idx="41">
                  <c:v>0.64</c:v>
                </c:pt>
                <c:pt idx="42">
                  <c:v>0.64</c:v>
                </c:pt>
                <c:pt idx="43">
                  <c:v>0.64</c:v>
                </c:pt>
                <c:pt idx="44">
                  <c:v>0.64</c:v>
                </c:pt>
                <c:pt idx="45">
                  <c:v>0.64</c:v>
                </c:pt>
                <c:pt idx="46">
                  <c:v>0.64</c:v>
                </c:pt>
                <c:pt idx="47">
                  <c:v>0.64</c:v>
                </c:pt>
                <c:pt idx="48">
                  <c:v>0.64</c:v>
                </c:pt>
                <c:pt idx="49">
                  <c:v>0.64</c:v>
                </c:pt>
                <c:pt idx="50">
                  <c:v>0.64</c:v>
                </c:pt>
                <c:pt idx="51">
                  <c:v>0.64</c:v>
                </c:pt>
                <c:pt idx="52">
                  <c:v>0.64</c:v>
                </c:pt>
                <c:pt idx="53">
                  <c:v>0.64</c:v>
                </c:pt>
                <c:pt idx="54">
                  <c:v>0.64</c:v>
                </c:pt>
                <c:pt idx="55">
                  <c:v>0.64</c:v>
                </c:pt>
                <c:pt idx="56">
                  <c:v>0.64</c:v>
                </c:pt>
                <c:pt idx="57">
                  <c:v>0.64</c:v>
                </c:pt>
                <c:pt idx="58">
                  <c:v>0.64</c:v>
                </c:pt>
                <c:pt idx="59">
                  <c:v>0.64</c:v>
                </c:pt>
                <c:pt idx="60">
                  <c:v>0.64</c:v>
                </c:pt>
                <c:pt idx="61">
                  <c:v>0.64</c:v>
                </c:pt>
                <c:pt idx="62">
                  <c:v>0.64</c:v>
                </c:pt>
                <c:pt idx="63">
                  <c:v>0.64</c:v>
                </c:pt>
                <c:pt idx="64">
                  <c:v>0.64</c:v>
                </c:pt>
                <c:pt idx="65">
                  <c:v>0.64</c:v>
                </c:pt>
                <c:pt idx="66">
                  <c:v>0.64</c:v>
                </c:pt>
                <c:pt idx="67">
                  <c:v>0.64</c:v>
                </c:pt>
                <c:pt idx="68">
                  <c:v>0.64</c:v>
                </c:pt>
                <c:pt idx="69">
                  <c:v>0.64</c:v>
                </c:pt>
                <c:pt idx="70">
                  <c:v>0.64</c:v>
                </c:pt>
                <c:pt idx="71">
                  <c:v>0.64</c:v>
                </c:pt>
                <c:pt idx="72">
                  <c:v>0.64</c:v>
                </c:pt>
                <c:pt idx="73">
                  <c:v>0.64</c:v>
                </c:pt>
                <c:pt idx="74">
                  <c:v>0.64</c:v>
                </c:pt>
                <c:pt idx="75">
                  <c:v>0.64</c:v>
                </c:pt>
                <c:pt idx="76">
                  <c:v>0.64</c:v>
                </c:pt>
                <c:pt idx="77">
                  <c:v>0.64</c:v>
                </c:pt>
                <c:pt idx="78">
                  <c:v>0.64</c:v>
                </c:pt>
                <c:pt idx="79">
                  <c:v>0.64</c:v>
                </c:pt>
                <c:pt idx="80">
                  <c:v>0.64</c:v>
                </c:pt>
                <c:pt idx="81">
                  <c:v>0.64</c:v>
                </c:pt>
                <c:pt idx="82">
                  <c:v>0.64</c:v>
                </c:pt>
                <c:pt idx="83">
                  <c:v>0.64</c:v>
                </c:pt>
                <c:pt idx="84">
                  <c:v>0.64</c:v>
                </c:pt>
                <c:pt idx="85">
                  <c:v>0.64</c:v>
                </c:pt>
                <c:pt idx="86">
                  <c:v>0.64</c:v>
                </c:pt>
                <c:pt idx="87">
                  <c:v>0.64</c:v>
                </c:pt>
                <c:pt idx="88">
                  <c:v>0.64</c:v>
                </c:pt>
                <c:pt idx="89">
                  <c:v>0.64</c:v>
                </c:pt>
                <c:pt idx="90">
                  <c:v>0.64</c:v>
                </c:pt>
                <c:pt idx="91">
                  <c:v>0.64</c:v>
                </c:pt>
                <c:pt idx="92">
                  <c:v>0.64</c:v>
                </c:pt>
                <c:pt idx="93">
                  <c:v>0.64</c:v>
                </c:pt>
                <c:pt idx="94">
                  <c:v>0.64</c:v>
                </c:pt>
                <c:pt idx="95">
                  <c:v>0.64</c:v>
                </c:pt>
                <c:pt idx="96">
                  <c:v>0.64</c:v>
                </c:pt>
                <c:pt idx="97">
                  <c:v>0.64</c:v>
                </c:pt>
                <c:pt idx="98">
                  <c:v>0.64</c:v>
                </c:pt>
                <c:pt idx="99">
                  <c:v>0.64</c:v>
                </c:pt>
                <c:pt idx="100">
                  <c:v>0.64</c:v>
                </c:pt>
                <c:pt idx="101">
                  <c:v>0.64</c:v>
                </c:pt>
                <c:pt idx="102">
                  <c:v>0.64</c:v>
                </c:pt>
                <c:pt idx="103">
                  <c:v>0.64</c:v>
                </c:pt>
                <c:pt idx="104">
                  <c:v>0.64</c:v>
                </c:pt>
                <c:pt idx="105">
                  <c:v>0.64</c:v>
                </c:pt>
                <c:pt idx="106">
                  <c:v>0.64</c:v>
                </c:pt>
                <c:pt idx="107">
                  <c:v>0.64</c:v>
                </c:pt>
                <c:pt idx="108">
                  <c:v>0.64</c:v>
                </c:pt>
                <c:pt idx="109">
                  <c:v>0.64</c:v>
                </c:pt>
                <c:pt idx="110">
                  <c:v>0.64</c:v>
                </c:pt>
                <c:pt idx="111">
                  <c:v>0.64</c:v>
                </c:pt>
                <c:pt idx="112">
                  <c:v>0.64</c:v>
                </c:pt>
                <c:pt idx="113">
                  <c:v>0.64</c:v>
                </c:pt>
                <c:pt idx="114">
                  <c:v>0.64</c:v>
                </c:pt>
                <c:pt idx="115">
                  <c:v>0.64</c:v>
                </c:pt>
                <c:pt idx="116">
                  <c:v>0.64</c:v>
                </c:pt>
                <c:pt idx="117">
                  <c:v>0.64</c:v>
                </c:pt>
                <c:pt idx="118">
                  <c:v>0.64</c:v>
                </c:pt>
                <c:pt idx="119">
                  <c:v>0.64</c:v>
                </c:pt>
                <c:pt idx="120">
                  <c:v>0.64</c:v>
                </c:pt>
                <c:pt idx="121">
                  <c:v>0.64</c:v>
                </c:pt>
                <c:pt idx="122">
                  <c:v>0.64</c:v>
                </c:pt>
                <c:pt idx="123">
                  <c:v>0.64</c:v>
                </c:pt>
                <c:pt idx="124">
                  <c:v>0.64</c:v>
                </c:pt>
                <c:pt idx="125">
                  <c:v>0.64</c:v>
                </c:pt>
                <c:pt idx="126">
                  <c:v>0.64</c:v>
                </c:pt>
                <c:pt idx="127">
                  <c:v>0.64</c:v>
                </c:pt>
                <c:pt idx="128">
                  <c:v>0.64</c:v>
                </c:pt>
                <c:pt idx="129">
                  <c:v>0.64</c:v>
                </c:pt>
                <c:pt idx="130">
                  <c:v>0.64</c:v>
                </c:pt>
                <c:pt idx="131">
                  <c:v>0.64</c:v>
                </c:pt>
                <c:pt idx="132">
                  <c:v>0.64</c:v>
                </c:pt>
                <c:pt idx="133">
                  <c:v>0.64</c:v>
                </c:pt>
                <c:pt idx="134">
                  <c:v>0.64</c:v>
                </c:pt>
                <c:pt idx="135">
                  <c:v>0.64</c:v>
                </c:pt>
                <c:pt idx="136">
                  <c:v>0.64</c:v>
                </c:pt>
                <c:pt idx="137">
                  <c:v>0.64</c:v>
                </c:pt>
                <c:pt idx="138">
                  <c:v>0.64</c:v>
                </c:pt>
                <c:pt idx="139">
                  <c:v>0.64</c:v>
                </c:pt>
                <c:pt idx="140">
                  <c:v>0.64</c:v>
                </c:pt>
                <c:pt idx="141">
                  <c:v>0.64</c:v>
                </c:pt>
                <c:pt idx="142">
                  <c:v>0.64</c:v>
                </c:pt>
                <c:pt idx="143">
                  <c:v>0.64</c:v>
                </c:pt>
                <c:pt idx="144">
                  <c:v>0.64</c:v>
                </c:pt>
                <c:pt idx="145">
                  <c:v>0.64</c:v>
                </c:pt>
                <c:pt idx="146">
                  <c:v>0.64</c:v>
                </c:pt>
                <c:pt idx="147">
                  <c:v>0.64</c:v>
                </c:pt>
                <c:pt idx="148">
                  <c:v>0.64</c:v>
                </c:pt>
                <c:pt idx="149">
                  <c:v>0.64</c:v>
                </c:pt>
                <c:pt idx="150">
                  <c:v>0.64</c:v>
                </c:pt>
                <c:pt idx="151">
                  <c:v>0.64</c:v>
                </c:pt>
                <c:pt idx="152">
                  <c:v>0.64</c:v>
                </c:pt>
                <c:pt idx="153">
                  <c:v>0.64</c:v>
                </c:pt>
                <c:pt idx="154">
                  <c:v>0.64</c:v>
                </c:pt>
                <c:pt idx="155">
                  <c:v>0.64</c:v>
                </c:pt>
                <c:pt idx="156">
                  <c:v>0.64</c:v>
                </c:pt>
                <c:pt idx="157">
                  <c:v>0.64</c:v>
                </c:pt>
                <c:pt idx="158">
                  <c:v>0.64</c:v>
                </c:pt>
                <c:pt idx="159">
                  <c:v>0.64</c:v>
                </c:pt>
                <c:pt idx="160">
                  <c:v>0.64</c:v>
                </c:pt>
                <c:pt idx="161">
                  <c:v>0.64</c:v>
                </c:pt>
                <c:pt idx="162">
                  <c:v>0.64</c:v>
                </c:pt>
                <c:pt idx="163">
                  <c:v>0.64</c:v>
                </c:pt>
                <c:pt idx="164">
                  <c:v>0.64</c:v>
                </c:pt>
                <c:pt idx="165">
                  <c:v>0.64</c:v>
                </c:pt>
                <c:pt idx="166">
                  <c:v>0.64</c:v>
                </c:pt>
                <c:pt idx="167">
                  <c:v>0.64</c:v>
                </c:pt>
                <c:pt idx="168">
                  <c:v>0.64</c:v>
                </c:pt>
                <c:pt idx="169">
                  <c:v>0.64</c:v>
                </c:pt>
                <c:pt idx="170">
                  <c:v>0.64</c:v>
                </c:pt>
                <c:pt idx="171">
                  <c:v>0.64</c:v>
                </c:pt>
                <c:pt idx="172">
                  <c:v>0.64</c:v>
                </c:pt>
                <c:pt idx="173">
                  <c:v>0.64</c:v>
                </c:pt>
                <c:pt idx="174">
                  <c:v>0.64</c:v>
                </c:pt>
                <c:pt idx="175">
                  <c:v>0.64</c:v>
                </c:pt>
                <c:pt idx="176">
                  <c:v>0.64</c:v>
                </c:pt>
                <c:pt idx="177">
                  <c:v>0.64</c:v>
                </c:pt>
                <c:pt idx="178">
                  <c:v>0.64</c:v>
                </c:pt>
                <c:pt idx="179">
                  <c:v>0.64</c:v>
                </c:pt>
                <c:pt idx="180">
                  <c:v>0.64</c:v>
                </c:pt>
                <c:pt idx="181">
                  <c:v>0.64</c:v>
                </c:pt>
                <c:pt idx="182">
                  <c:v>0.64</c:v>
                </c:pt>
                <c:pt idx="183">
                  <c:v>0.64</c:v>
                </c:pt>
                <c:pt idx="184">
                  <c:v>0.64</c:v>
                </c:pt>
                <c:pt idx="185">
                  <c:v>0.64</c:v>
                </c:pt>
                <c:pt idx="186">
                  <c:v>0.64</c:v>
                </c:pt>
                <c:pt idx="187">
                  <c:v>0.64</c:v>
                </c:pt>
                <c:pt idx="188">
                  <c:v>0.64</c:v>
                </c:pt>
                <c:pt idx="189">
                  <c:v>0.64</c:v>
                </c:pt>
                <c:pt idx="190">
                  <c:v>0.64</c:v>
                </c:pt>
                <c:pt idx="191">
                  <c:v>0.64</c:v>
                </c:pt>
                <c:pt idx="192">
                  <c:v>0.64</c:v>
                </c:pt>
                <c:pt idx="193">
                  <c:v>0.64</c:v>
                </c:pt>
                <c:pt idx="194">
                  <c:v>0.64</c:v>
                </c:pt>
                <c:pt idx="195">
                  <c:v>0.64</c:v>
                </c:pt>
                <c:pt idx="196">
                  <c:v>0.64</c:v>
                </c:pt>
                <c:pt idx="197">
                  <c:v>0.64</c:v>
                </c:pt>
                <c:pt idx="198">
                  <c:v>0.64</c:v>
                </c:pt>
                <c:pt idx="199">
                  <c:v>0.64</c:v>
                </c:pt>
                <c:pt idx="200">
                  <c:v>0.64</c:v>
                </c:pt>
                <c:pt idx="201">
                  <c:v>0.64</c:v>
                </c:pt>
                <c:pt idx="202">
                  <c:v>0.64</c:v>
                </c:pt>
                <c:pt idx="203">
                  <c:v>0.64</c:v>
                </c:pt>
                <c:pt idx="204">
                  <c:v>0.64</c:v>
                </c:pt>
                <c:pt idx="205">
                  <c:v>0.64</c:v>
                </c:pt>
                <c:pt idx="206">
                  <c:v>0.64</c:v>
                </c:pt>
                <c:pt idx="207">
                  <c:v>0.64</c:v>
                </c:pt>
                <c:pt idx="208">
                  <c:v>0.64</c:v>
                </c:pt>
                <c:pt idx="209">
                  <c:v>0.64</c:v>
                </c:pt>
                <c:pt idx="210">
                  <c:v>0.64</c:v>
                </c:pt>
                <c:pt idx="211">
                  <c:v>0.64</c:v>
                </c:pt>
                <c:pt idx="212">
                  <c:v>0.64</c:v>
                </c:pt>
                <c:pt idx="213">
                  <c:v>0.64</c:v>
                </c:pt>
                <c:pt idx="214">
                  <c:v>0.64</c:v>
                </c:pt>
                <c:pt idx="215">
                  <c:v>0.64</c:v>
                </c:pt>
                <c:pt idx="216">
                  <c:v>0.64</c:v>
                </c:pt>
                <c:pt idx="217">
                  <c:v>0.64</c:v>
                </c:pt>
                <c:pt idx="218">
                  <c:v>0.64</c:v>
                </c:pt>
                <c:pt idx="219">
                  <c:v>0.64</c:v>
                </c:pt>
                <c:pt idx="220">
                  <c:v>0.64</c:v>
                </c:pt>
                <c:pt idx="221">
                  <c:v>0.64</c:v>
                </c:pt>
                <c:pt idx="222">
                  <c:v>0.64</c:v>
                </c:pt>
                <c:pt idx="223">
                  <c:v>0.64</c:v>
                </c:pt>
                <c:pt idx="224">
                  <c:v>0.64</c:v>
                </c:pt>
                <c:pt idx="225">
                  <c:v>0.64</c:v>
                </c:pt>
                <c:pt idx="226">
                  <c:v>0.64</c:v>
                </c:pt>
                <c:pt idx="227">
                  <c:v>0.64</c:v>
                </c:pt>
                <c:pt idx="228">
                  <c:v>0.64</c:v>
                </c:pt>
                <c:pt idx="229">
                  <c:v>0.64</c:v>
                </c:pt>
                <c:pt idx="230">
                  <c:v>0.64</c:v>
                </c:pt>
                <c:pt idx="231">
                  <c:v>0.64</c:v>
                </c:pt>
                <c:pt idx="232">
                  <c:v>0.64</c:v>
                </c:pt>
                <c:pt idx="233">
                  <c:v>0.64</c:v>
                </c:pt>
                <c:pt idx="234">
                  <c:v>0.64</c:v>
                </c:pt>
                <c:pt idx="235">
                  <c:v>0.64</c:v>
                </c:pt>
                <c:pt idx="236">
                  <c:v>0.64</c:v>
                </c:pt>
                <c:pt idx="237">
                  <c:v>0.64</c:v>
                </c:pt>
                <c:pt idx="238">
                  <c:v>0.64</c:v>
                </c:pt>
                <c:pt idx="239">
                  <c:v>0.64</c:v>
                </c:pt>
                <c:pt idx="240">
                  <c:v>0.64</c:v>
                </c:pt>
                <c:pt idx="241">
                  <c:v>0.64</c:v>
                </c:pt>
                <c:pt idx="242">
                  <c:v>0.64</c:v>
                </c:pt>
                <c:pt idx="243">
                  <c:v>0.64</c:v>
                </c:pt>
                <c:pt idx="244">
                  <c:v>0.64</c:v>
                </c:pt>
                <c:pt idx="245">
                  <c:v>0.64</c:v>
                </c:pt>
                <c:pt idx="246">
                  <c:v>0.64</c:v>
                </c:pt>
                <c:pt idx="247">
                  <c:v>0.64</c:v>
                </c:pt>
                <c:pt idx="248">
                  <c:v>0.64</c:v>
                </c:pt>
                <c:pt idx="249">
                  <c:v>0.64</c:v>
                </c:pt>
                <c:pt idx="250">
                  <c:v>0.64</c:v>
                </c:pt>
                <c:pt idx="251">
                  <c:v>0.64</c:v>
                </c:pt>
                <c:pt idx="252">
                  <c:v>0.64</c:v>
                </c:pt>
                <c:pt idx="253">
                  <c:v>0.64</c:v>
                </c:pt>
                <c:pt idx="254">
                  <c:v>0.64</c:v>
                </c:pt>
                <c:pt idx="255">
                  <c:v>0.64</c:v>
                </c:pt>
                <c:pt idx="256">
                  <c:v>0.64</c:v>
                </c:pt>
                <c:pt idx="257">
                  <c:v>0.64</c:v>
                </c:pt>
                <c:pt idx="258">
                  <c:v>0.64</c:v>
                </c:pt>
                <c:pt idx="259">
                  <c:v>0.64</c:v>
                </c:pt>
                <c:pt idx="260">
                  <c:v>0.64</c:v>
                </c:pt>
                <c:pt idx="261">
                  <c:v>0.64</c:v>
                </c:pt>
                <c:pt idx="262">
                  <c:v>0.64</c:v>
                </c:pt>
                <c:pt idx="263">
                  <c:v>0.64</c:v>
                </c:pt>
                <c:pt idx="264">
                  <c:v>0.64</c:v>
                </c:pt>
                <c:pt idx="265">
                  <c:v>0.64</c:v>
                </c:pt>
                <c:pt idx="266">
                  <c:v>0.64</c:v>
                </c:pt>
                <c:pt idx="267">
                  <c:v>0.64</c:v>
                </c:pt>
                <c:pt idx="268">
                  <c:v>0.64</c:v>
                </c:pt>
                <c:pt idx="269">
                  <c:v>0.64</c:v>
                </c:pt>
                <c:pt idx="270">
                  <c:v>0.64</c:v>
                </c:pt>
                <c:pt idx="271">
                  <c:v>0.64</c:v>
                </c:pt>
                <c:pt idx="272">
                  <c:v>0.64</c:v>
                </c:pt>
                <c:pt idx="273">
                  <c:v>0.64</c:v>
                </c:pt>
                <c:pt idx="274">
                  <c:v>0.64</c:v>
                </c:pt>
                <c:pt idx="275">
                  <c:v>0.64</c:v>
                </c:pt>
                <c:pt idx="276">
                  <c:v>0.64</c:v>
                </c:pt>
                <c:pt idx="277">
                  <c:v>0.64</c:v>
                </c:pt>
                <c:pt idx="278">
                  <c:v>0.64</c:v>
                </c:pt>
                <c:pt idx="279">
                  <c:v>0.64</c:v>
                </c:pt>
                <c:pt idx="280">
                  <c:v>0.64</c:v>
                </c:pt>
                <c:pt idx="281">
                  <c:v>0.64</c:v>
                </c:pt>
                <c:pt idx="282">
                  <c:v>0.64</c:v>
                </c:pt>
                <c:pt idx="283">
                  <c:v>0.64</c:v>
                </c:pt>
                <c:pt idx="284">
                  <c:v>0.64</c:v>
                </c:pt>
                <c:pt idx="285">
                  <c:v>0.64</c:v>
                </c:pt>
                <c:pt idx="286">
                  <c:v>0.64</c:v>
                </c:pt>
                <c:pt idx="287">
                  <c:v>0.64</c:v>
                </c:pt>
                <c:pt idx="288">
                  <c:v>0.64</c:v>
                </c:pt>
                <c:pt idx="289">
                  <c:v>0.64</c:v>
                </c:pt>
                <c:pt idx="290">
                  <c:v>0.64</c:v>
                </c:pt>
                <c:pt idx="291">
                  <c:v>0.64</c:v>
                </c:pt>
                <c:pt idx="292">
                  <c:v>0.64</c:v>
                </c:pt>
                <c:pt idx="293">
                  <c:v>0.64</c:v>
                </c:pt>
                <c:pt idx="294">
                  <c:v>0.64</c:v>
                </c:pt>
                <c:pt idx="295">
                  <c:v>0.64</c:v>
                </c:pt>
                <c:pt idx="296">
                  <c:v>0.64</c:v>
                </c:pt>
                <c:pt idx="297">
                  <c:v>0.64</c:v>
                </c:pt>
                <c:pt idx="298">
                  <c:v>0.64</c:v>
                </c:pt>
                <c:pt idx="299">
                  <c:v>0.64</c:v>
                </c:pt>
                <c:pt idx="300">
                  <c:v>0.64</c:v>
                </c:pt>
                <c:pt idx="301">
                  <c:v>0.64</c:v>
                </c:pt>
                <c:pt idx="302">
                  <c:v>0.64</c:v>
                </c:pt>
              </c:numCache>
            </c:numRef>
          </c:val>
          <c:smooth val="0"/>
          <c:extLst>
            <c:ext xmlns:c16="http://schemas.microsoft.com/office/drawing/2014/chart" uri="{C3380CC4-5D6E-409C-BE32-E72D297353CC}">
              <c16:uniqueId val="{00000002-9322-4983-B973-42DC043C3C5C}"/>
            </c:ext>
          </c:extLst>
        </c:ser>
        <c:dLbls>
          <c:showLegendKey val="0"/>
          <c:showVal val="0"/>
          <c:showCatName val="0"/>
          <c:showSerName val="0"/>
          <c:showPercent val="0"/>
          <c:showBubbleSize val="0"/>
        </c:dLbls>
        <c:marker val="1"/>
        <c:smooth val="0"/>
        <c:axId val="1849992480"/>
        <c:axId val="1849998240"/>
      </c:lineChart>
      <c:catAx>
        <c:axId val="169032456"/>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a:pPr>
            <a:endParaRPr lang="en-US"/>
          </a:p>
        </c:txPr>
        <c:crossAx val="1"/>
        <c:crosses val="autoZero"/>
        <c:auto val="1"/>
        <c:lblAlgn val="ctr"/>
        <c:lblOffset val="100"/>
        <c:tickLblSkip val="12"/>
        <c:tickMarkSkip val="12"/>
        <c:noMultiLvlLbl val="0"/>
      </c:catAx>
      <c:valAx>
        <c:axId val="1"/>
        <c:scaling>
          <c:orientation val="minMax"/>
          <c:max val="0.73"/>
          <c:min val="0.55000000000000004"/>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400">
                <a:latin typeface="Times New Roman" panose="02020603050405020304" pitchFamily="18" charset="0"/>
                <a:cs typeface="Times New Roman" panose="02020603050405020304" pitchFamily="18" charset="0"/>
              </a:defRPr>
            </a:pPr>
            <a:endParaRPr lang="en-US"/>
          </a:p>
        </c:txPr>
        <c:crossAx val="169032456"/>
        <c:crosses val="autoZero"/>
        <c:crossBetween val="midCat"/>
        <c:majorUnit val="0.01"/>
        <c:minorUnit val="0.01"/>
      </c:valAx>
      <c:valAx>
        <c:axId val="1849998240"/>
        <c:scaling>
          <c:orientation val="minMax"/>
          <c:max val="0.73000000000000009"/>
          <c:min val="0.55000000000000004"/>
        </c:scaling>
        <c:delete val="0"/>
        <c:axPos val="r"/>
        <c:numFmt formatCode="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1849992480"/>
        <c:crosses val="max"/>
        <c:crossBetween val="between"/>
        <c:majorUnit val="1.0000000000000002E-2"/>
      </c:valAx>
      <c:catAx>
        <c:axId val="1849992480"/>
        <c:scaling>
          <c:orientation val="minMax"/>
        </c:scaling>
        <c:delete val="1"/>
        <c:axPos val="b"/>
        <c:numFmt formatCode="General" sourceLinked="1"/>
        <c:majorTickMark val="out"/>
        <c:minorTickMark val="none"/>
        <c:tickLblPos val="nextTo"/>
        <c:crossAx val="1849998240"/>
        <c:crosses val="autoZero"/>
        <c:auto val="1"/>
        <c:lblAlgn val="ctr"/>
        <c:lblOffset val="100"/>
        <c:noMultiLvlLbl val="0"/>
      </c:catAx>
      <c:spPr>
        <a:noFill/>
        <a:ln w="12820">
          <a:solidFill>
            <a:schemeClr val="tx1"/>
          </a:solidFill>
          <a:prstDash val="solid"/>
        </a:ln>
      </c:spPr>
    </c:plotArea>
    <c:legend>
      <c:legendPos val="r"/>
      <c:layout>
        <c:manualLayout>
          <c:xMode val="edge"/>
          <c:yMode val="edge"/>
          <c:x val="0.20162806630854693"/>
          <c:y val="0.75105759326939414"/>
          <c:w val="0.26970455037641083"/>
          <c:h val="0.1554078119434881"/>
        </c:manualLayout>
      </c:layout>
      <c:overlay val="0"/>
      <c:spPr>
        <a:solidFill>
          <a:schemeClr val="bg1"/>
        </a:solidFill>
        <a:ln w="3205">
          <a:solidFill>
            <a:schemeClr val="tx1"/>
          </a:solidFill>
          <a:prstDash val="solid"/>
        </a:ln>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Surplus Funds
(Cash + Investments)</a:t>
            </a:r>
          </a:p>
        </c:rich>
      </c:tx>
      <c:layout>
        <c:manualLayout>
          <c:xMode val="edge"/>
          <c:yMode val="edge"/>
          <c:x val="0.38620489362133531"/>
          <c:y val="2.6227855715758669E-2"/>
        </c:manualLayout>
      </c:layout>
      <c:overlay val="0"/>
      <c:spPr>
        <a:noFill/>
        <a:ln w="25639">
          <a:noFill/>
        </a:ln>
      </c:spPr>
    </c:title>
    <c:autoTitleDeleted val="0"/>
    <c:plotArea>
      <c:layout>
        <c:manualLayout>
          <c:layoutTarget val="inner"/>
          <c:xMode val="edge"/>
          <c:yMode val="edge"/>
          <c:x val="9.7913322632423749E-2"/>
          <c:y val="0.16889562237732969"/>
          <c:w val="0.8202247191011236"/>
          <c:h val="0.73702767993411378"/>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Sheet1!$A$2:$A$303</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Sheet1!$C$2:$C$303</c:f>
              <c:numCache>
                <c:formatCode>General</c:formatCode>
                <c:ptCount val="302"/>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445A-4F3D-89CD-B75F46FF7841}"/>
            </c:ext>
          </c:extLst>
        </c:ser>
        <c:dLbls>
          <c:showLegendKey val="0"/>
          <c:showVal val="0"/>
          <c:showCatName val="0"/>
          <c:showSerName val="0"/>
          <c:showPercent val="0"/>
          <c:showBubbleSize val="0"/>
        </c:dLbls>
        <c:axId val="192276152"/>
        <c:axId val="1"/>
      </c:areaChart>
      <c:areaChart>
        <c:grouping val="stacked"/>
        <c:varyColors val="0"/>
        <c:ser>
          <c:idx val="3"/>
          <c:order val="1"/>
          <c:tx>
            <c:strRef>
              <c:f>Sheet1!$D$1</c:f>
              <c:strCache>
                <c:ptCount val="1"/>
                <c:pt idx="0">
                  <c:v>Surplus Funds-to-Assets</c:v>
                </c:pt>
              </c:strCache>
            </c:strRef>
          </c:tx>
          <c:spPr>
            <a:solidFill>
              <a:srgbClr val="00CCFF"/>
            </a:solidFill>
            <a:ln w="12820">
              <a:solidFill>
                <a:schemeClr val="tx1"/>
              </a:solidFill>
              <a:prstDash val="solid"/>
            </a:ln>
          </c:spPr>
          <c:cat>
            <c:strRef>
              <c:f>Sheet1!$A$2:$A$303</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Sheet1!$D$2:$D$303</c:f>
              <c:numCache>
                <c:formatCode>0.00%</c:formatCode>
                <c:ptCount val="302"/>
                <c:pt idx="0">
                  <c:v>0.251</c:v>
                </c:pt>
                <c:pt idx="1">
                  <c:v>0.255</c:v>
                </c:pt>
                <c:pt idx="2">
                  <c:v>0.25600000000000001</c:v>
                </c:pt>
                <c:pt idx="3">
                  <c:v>0.249</c:v>
                </c:pt>
                <c:pt idx="4">
                  <c:v>0.24299999999999999</c:v>
                </c:pt>
                <c:pt idx="5">
                  <c:v>0.23899999999999999</c:v>
                </c:pt>
                <c:pt idx="6">
                  <c:v>0.24099999999999999</c:v>
                </c:pt>
                <c:pt idx="7">
                  <c:v>0.24199999999999999</c:v>
                </c:pt>
                <c:pt idx="8">
                  <c:v>0.249</c:v>
                </c:pt>
                <c:pt idx="9">
                  <c:v>0.254</c:v>
                </c:pt>
                <c:pt idx="10">
                  <c:v>0.26</c:v>
                </c:pt>
                <c:pt idx="11">
                  <c:v>0.26700000000000002</c:v>
                </c:pt>
                <c:pt idx="12">
                  <c:v>0.26300000000000001</c:v>
                </c:pt>
                <c:pt idx="13">
                  <c:v>0.27400000000000002</c:v>
                </c:pt>
                <c:pt idx="14">
                  <c:v>0.28699999999999998</c:v>
                </c:pt>
                <c:pt idx="15">
                  <c:v>0.27800000000000002</c:v>
                </c:pt>
                <c:pt idx="16">
                  <c:v>0.29599999999999999</c:v>
                </c:pt>
                <c:pt idx="17">
                  <c:v>0.31900000000000001</c:v>
                </c:pt>
                <c:pt idx="18">
                  <c:v>0.29599999999999999</c:v>
                </c:pt>
                <c:pt idx="19">
                  <c:v>0.28799999999999998</c:v>
                </c:pt>
                <c:pt idx="20">
                  <c:v>0.28599999999999998</c:v>
                </c:pt>
                <c:pt idx="21">
                  <c:v>0.29699999999999999</c:v>
                </c:pt>
                <c:pt idx="22">
                  <c:v>0.312</c:v>
                </c:pt>
                <c:pt idx="23">
                  <c:v>0.32400000000000001</c:v>
                </c:pt>
                <c:pt idx="24">
                  <c:v>0.32500000000000001</c:v>
                </c:pt>
                <c:pt idx="25">
                  <c:v>0.32700000000000001</c:v>
                </c:pt>
                <c:pt idx="26">
                  <c:v>0.33900000000000002</c:v>
                </c:pt>
                <c:pt idx="27">
                  <c:v>0.34599999999999997</c:v>
                </c:pt>
                <c:pt idx="28">
                  <c:v>0.34899999999999998</c:v>
                </c:pt>
                <c:pt idx="29">
                  <c:v>0.34699999999999998</c:v>
                </c:pt>
                <c:pt idx="30">
                  <c:v>0.34399999999999997</c:v>
                </c:pt>
                <c:pt idx="31">
                  <c:v>0.34</c:v>
                </c:pt>
                <c:pt idx="32">
                  <c:v>0.33800000000000002</c:v>
                </c:pt>
                <c:pt idx="33">
                  <c:v>0.34</c:v>
                </c:pt>
                <c:pt idx="34">
                  <c:v>0.34399999999999997</c:v>
                </c:pt>
                <c:pt idx="35">
                  <c:v>0.34899999999999998</c:v>
                </c:pt>
                <c:pt idx="36">
                  <c:v>0.35</c:v>
                </c:pt>
                <c:pt idx="37">
                  <c:v>0.36499999999999999</c:v>
                </c:pt>
                <c:pt idx="38">
                  <c:v>0.371</c:v>
                </c:pt>
                <c:pt idx="39">
                  <c:v>0.36799999999999999</c:v>
                </c:pt>
                <c:pt idx="40">
                  <c:v>0.378</c:v>
                </c:pt>
                <c:pt idx="41">
                  <c:v>0.373</c:v>
                </c:pt>
                <c:pt idx="42">
                  <c:v>0.36599999999999999</c:v>
                </c:pt>
                <c:pt idx="43">
                  <c:v>0.36699999999999999</c:v>
                </c:pt>
                <c:pt idx="44">
                  <c:v>0.35899999999999999</c:v>
                </c:pt>
                <c:pt idx="45">
                  <c:v>0.36</c:v>
                </c:pt>
                <c:pt idx="46">
                  <c:v>0.35799999999999998</c:v>
                </c:pt>
                <c:pt idx="47">
                  <c:v>0.34799999999999998</c:v>
                </c:pt>
                <c:pt idx="48">
                  <c:v>0.35199999999999998</c:v>
                </c:pt>
                <c:pt idx="49">
                  <c:v>0.35899999999999999</c:v>
                </c:pt>
                <c:pt idx="50">
                  <c:v>0.35799999999999998</c:v>
                </c:pt>
                <c:pt idx="51">
                  <c:v>0.36199999999999999</c:v>
                </c:pt>
                <c:pt idx="52">
                  <c:v>0.35599999999999998</c:v>
                </c:pt>
                <c:pt idx="53">
                  <c:v>0.34200000000000003</c:v>
                </c:pt>
                <c:pt idx="54">
                  <c:v>0.34399999999999997</c:v>
                </c:pt>
                <c:pt idx="55">
                  <c:v>0.33100000000000002</c:v>
                </c:pt>
                <c:pt idx="56">
                  <c:v>0.32600000000000001</c:v>
                </c:pt>
                <c:pt idx="57">
                  <c:v>0.32900000000000001</c:v>
                </c:pt>
                <c:pt idx="58">
                  <c:v>0.32400000000000001</c:v>
                </c:pt>
                <c:pt idx="59">
                  <c:v>0.32300000000000001</c:v>
                </c:pt>
                <c:pt idx="60">
                  <c:v>0.32100000000000001</c:v>
                </c:pt>
                <c:pt idx="61">
                  <c:v>0.32900000000000001</c:v>
                </c:pt>
                <c:pt idx="62">
                  <c:v>0.32900000000000001</c:v>
                </c:pt>
                <c:pt idx="63">
                  <c:v>0.32900000000000001</c:v>
                </c:pt>
                <c:pt idx="64">
                  <c:v>0.32</c:v>
                </c:pt>
                <c:pt idx="65">
                  <c:v>0.31</c:v>
                </c:pt>
                <c:pt idx="66">
                  <c:v>0.30499999999999999</c:v>
                </c:pt>
                <c:pt idx="67">
                  <c:v>0.29299999999999998</c:v>
                </c:pt>
                <c:pt idx="68">
                  <c:v>0.29599999999999999</c:v>
                </c:pt>
                <c:pt idx="69">
                  <c:v>0.28999999999999998</c:v>
                </c:pt>
                <c:pt idx="70">
                  <c:v>0.28399999999999997</c:v>
                </c:pt>
                <c:pt idx="71">
                  <c:v>0.28599999999999998</c:v>
                </c:pt>
                <c:pt idx="72">
                  <c:v>0.27900000000000003</c:v>
                </c:pt>
                <c:pt idx="73">
                  <c:v>0.28699999999999998</c:v>
                </c:pt>
                <c:pt idx="74">
                  <c:v>0.29599999999999999</c:v>
                </c:pt>
                <c:pt idx="75">
                  <c:v>0.28699999999999998</c:v>
                </c:pt>
                <c:pt idx="76">
                  <c:v>0.27700000000000002</c:v>
                </c:pt>
                <c:pt idx="77">
                  <c:v>0.27600000000000002</c:v>
                </c:pt>
                <c:pt idx="78">
                  <c:v>0.26700000000000002</c:v>
                </c:pt>
                <c:pt idx="79">
                  <c:v>0.26</c:v>
                </c:pt>
                <c:pt idx="80">
                  <c:v>0.26400000000000001</c:v>
                </c:pt>
                <c:pt idx="81">
                  <c:v>0.25800000000000001</c:v>
                </c:pt>
                <c:pt idx="82">
                  <c:v>0.25900000000000001</c:v>
                </c:pt>
                <c:pt idx="83">
                  <c:v>0.26200000000000001</c:v>
                </c:pt>
                <c:pt idx="84">
                  <c:v>0.25800000000000001</c:v>
                </c:pt>
                <c:pt idx="85">
                  <c:v>0.27</c:v>
                </c:pt>
                <c:pt idx="86">
                  <c:v>0.28599999999999998</c:v>
                </c:pt>
                <c:pt idx="87">
                  <c:v>0.27700000000000002</c:v>
                </c:pt>
                <c:pt idx="88">
                  <c:v>0.27400000000000002</c:v>
                </c:pt>
                <c:pt idx="89">
                  <c:v>0.27500000000000002</c:v>
                </c:pt>
                <c:pt idx="90">
                  <c:v>0.26400000000000001</c:v>
                </c:pt>
                <c:pt idx="91">
                  <c:v>0.26400000000000001</c:v>
                </c:pt>
                <c:pt idx="92">
                  <c:v>0.26</c:v>
                </c:pt>
                <c:pt idx="93">
                  <c:v>0.252</c:v>
                </c:pt>
                <c:pt idx="94">
                  <c:v>0.26100000000000001</c:v>
                </c:pt>
                <c:pt idx="95">
                  <c:v>0.25900000000000001</c:v>
                </c:pt>
                <c:pt idx="96">
                  <c:v>0.26500000000000001</c:v>
                </c:pt>
                <c:pt idx="97">
                  <c:v>0.28599999999999998</c:v>
                </c:pt>
                <c:pt idx="98">
                  <c:v>0.28999999999999998</c:v>
                </c:pt>
                <c:pt idx="99">
                  <c:v>0.28299999999999997</c:v>
                </c:pt>
                <c:pt idx="100">
                  <c:v>0.28999999999999998</c:v>
                </c:pt>
                <c:pt idx="101">
                  <c:v>0.27800000000000002</c:v>
                </c:pt>
                <c:pt idx="102">
                  <c:v>0.26700000000000002</c:v>
                </c:pt>
                <c:pt idx="103">
                  <c:v>0.26500000000000001</c:v>
                </c:pt>
                <c:pt idx="104">
                  <c:v>0.25700000000000001</c:v>
                </c:pt>
                <c:pt idx="105">
                  <c:v>0.26400000000000001</c:v>
                </c:pt>
                <c:pt idx="106">
                  <c:v>0.26500000000000001</c:v>
                </c:pt>
                <c:pt idx="107">
                  <c:v>0.26400000000000001</c:v>
                </c:pt>
                <c:pt idx="108">
                  <c:v>0.27800000000000002</c:v>
                </c:pt>
                <c:pt idx="109">
                  <c:v>0.29599999999999999</c:v>
                </c:pt>
                <c:pt idx="110">
                  <c:v>0.30299999999999999</c:v>
                </c:pt>
                <c:pt idx="111">
                  <c:v>0.30399999999999999</c:v>
                </c:pt>
                <c:pt idx="112">
                  <c:v>0.31</c:v>
                </c:pt>
                <c:pt idx="113">
                  <c:v>0.30399999999999999</c:v>
                </c:pt>
                <c:pt idx="114">
                  <c:v>0.308</c:v>
                </c:pt>
                <c:pt idx="115">
                  <c:v>0.30299999999999999</c:v>
                </c:pt>
                <c:pt idx="116">
                  <c:v>0.30299999999999999</c:v>
                </c:pt>
                <c:pt idx="117">
                  <c:v>0.313</c:v>
                </c:pt>
                <c:pt idx="118">
                  <c:v>0.311</c:v>
                </c:pt>
                <c:pt idx="119">
                  <c:v>0.314</c:v>
                </c:pt>
                <c:pt idx="120">
                  <c:v>0.314</c:v>
                </c:pt>
                <c:pt idx="121">
                  <c:v>0.32700000000000001</c:v>
                </c:pt>
                <c:pt idx="122">
                  <c:v>0.33200000000000002</c:v>
                </c:pt>
                <c:pt idx="123">
                  <c:v>0.34</c:v>
                </c:pt>
                <c:pt idx="124">
                  <c:v>0.33900000000000002</c:v>
                </c:pt>
                <c:pt idx="125">
                  <c:v>0.33400000000000002</c:v>
                </c:pt>
                <c:pt idx="126">
                  <c:v>0.34</c:v>
                </c:pt>
                <c:pt idx="127">
                  <c:v>0.33200000000000002</c:v>
                </c:pt>
                <c:pt idx="128">
                  <c:v>0.33400000000000002</c:v>
                </c:pt>
                <c:pt idx="129">
                  <c:v>0.34100000000000003</c:v>
                </c:pt>
                <c:pt idx="130">
                  <c:v>0.33900000000000002</c:v>
                </c:pt>
                <c:pt idx="131">
                  <c:v>0.34300000000000003</c:v>
                </c:pt>
                <c:pt idx="132">
                  <c:v>0.34499999999999997</c:v>
                </c:pt>
                <c:pt idx="133">
                  <c:v>0.35799999999999998</c:v>
                </c:pt>
                <c:pt idx="134">
                  <c:v>0.36499999999999999</c:v>
                </c:pt>
                <c:pt idx="135">
                  <c:v>0.371</c:v>
                </c:pt>
                <c:pt idx="136">
                  <c:v>0.36399999999999999</c:v>
                </c:pt>
                <c:pt idx="137">
                  <c:v>0.36199999999999999</c:v>
                </c:pt>
                <c:pt idx="138">
                  <c:v>0.36399999999999999</c:v>
                </c:pt>
                <c:pt idx="139">
                  <c:v>0.36</c:v>
                </c:pt>
                <c:pt idx="140">
                  <c:v>0.36699999999999999</c:v>
                </c:pt>
                <c:pt idx="141">
                  <c:v>0.36</c:v>
                </c:pt>
                <c:pt idx="142">
                  <c:v>0.36099999999999999</c:v>
                </c:pt>
                <c:pt idx="143">
                  <c:v>0.36599999999999999</c:v>
                </c:pt>
                <c:pt idx="144">
                  <c:v>0.36499999999999999</c:v>
                </c:pt>
                <c:pt idx="145">
                  <c:v>0.377</c:v>
                </c:pt>
                <c:pt idx="146">
                  <c:v>0.39100000000000001</c:v>
                </c:pt>
                <c:pt idx="147">
                  <c:v>0.38300000000000001</c:v>
                </c:pt>
                <c:pt idx="148">
                  <c:v>0.38100000000000001</c:v>
                </c:pt>
                <c:pt idx="149">
                  <c:v>0.38400000000000001</c:v>
                </c:pt>
                <c:pt idx="150">
                  <c:v>0.375</c:v>
                </c:pt>
                <c:pt idx="151">
                  <c:v>0.38</c:v>
                </c:pt>
                <c:pt idx="152">
                  <c:v>0.374</c:v>
                </c:pt>
                <c:pt idx="153">
                  <c:v>0.36899999999999999</c:v>
                </c:pt>
                <c:pt idx="154">
                  <c:v>0.376</c:v>
                </c:pt>
                <c:pt idx="155">
                  <c:v>0.373</c:v>
                </c:pt>
                <c:pt idx="156">
                  <c:v>0.37</c:v>
                </c:pt>
                <c:pt idx="157">
                  <c:v>0.38100000000000001</c:v>
                </c:pt>
                <c:pt idx="158">
                  <c:v>0.39</c:v>
                </c:pt>
                <c:pt idx="159">
                  <c:v>0.38300000000000001</c:v>
                </c:pt>
                <c:pt idx="160">
                  <c:v>0.38400000000000001</c:v>
                </c:pt>
                <c:pt idx="161">
                  <c:v>0.376</c:v>
                </c:pt>
                <c:pt idx="162">
                  <c:v>0.36799999999999999</c:v>
                </c:pt>
                <c:pt idx="163">
                  <c:v>0.36799999999999999</c:v>
                </c:pt>
                <c:pt idx="164">
                  <c:v>0.36</c:v>
                </c:pt>
                <c:pt idx="165">
                  <c:v>0.35799999999999998</c:v>
                </c:pt>
                <c:pt idx="166">
                  <c:v>0.36099999999999999</c:v>
                </c:pt>
                <c:pt idx="167">
                  <c:v>0.35199999999999998</c:v>
                </c:pt>
                <c:pt idx="168">
                  <c:v>0.35599999999999998</c:v>
                </c:pt>
                <c:pt idx="169">
                  <c:v>0.36699999999999999</c:v>
                </c:pt>
                <c:pt idx="170">
                  <c:v>0.36399999999999999</c:v>
                </c:pt>
                <c:pt idx="171">
                  <c:v>0.35699999999999998</c:v>
                </c:pt>
                <c:pt idx="172">
                  <c:v>0.35699999999999998</c:v>
                </c:pt>
                <c:pt idx="173">
                  <c:v>0.34699999999999998</c:v>
                </c:pt>
                <c:pt idx="174">
                  <c:v>0.34</c:v>
                </c:pt>
                <c:pt idx="175">
                  <c:v>0.33900000000000002</c:v>
                </c:pt>
                <c:pt idx="176">
                  <c:v>0.32900000000000001</c:v>
                </c:pt>
                <c:pt idx="177">
                  <c:v>0.33300000000000002</c:v>
                </c:pt>
                <c:pt idx="178">
                  <c:v>0.32900000000000001</c:v>
                </c:pt>
                <c:pt idx="179">
                  <c:v>0.32300000000000001</c:v>
                </c:pt>
                <c:pt idx="180">
                  <c:v>0.32800000000000001</c:v>
                </c:pt>
                <c:pt idx="181">
                  <c:v>0.33800000000000002</c:v>
                </c:pt>
                <c:pt idx="182">
                  <c:v>0.33300000000000002</c:v>
                </c:pt>
                <c:pt idx="183">
                  <c:v>0.32800000000000001</c:v>
                </c:pt>
                <c:pt idx="184">
                  <c:v>0.32800000000000001</c:v>
                </c:pt>
                <c:pt idx="185">
                  <c:v>0.318</c:v>
                </c:pt>
                <c:pt idx="186">
                  <c:v>0.31900000000000001</c:v>
                </c:pt>
                <c:pt idx="187">
                  <c:v>0.31</c:v>
                </c:pt>
                <c:pt idx="188">
                  <c:v>0.30399999999999999</c:v>
                </c:pt>
                <c:pt idx="189">
                  <c:v>0.31</c:v>
                </c:pt>
                <c:pt idx="190">
                  <c:v>0.308</c:v>
                </c:pt>
                <c:pt idx="191">
                  <c:v>0.30499999999999999</c:v>
                </c:pt>
                <c:pt idx="192" formatCode="General">
                  <c:v>0.30622914000000001</c:v>
                </c:pt>
                <c:pt idx="193" formatCode="General">
                  <c:v>0.31439278100000001</c:v>
                </c:pt>
                <c:pt idx="194" formatCode="General">
                  <c:v>0.311388</c:v>
                </c:pt>
                <c:pt idx="195" formatCode="General">
                  <c:v>0.31349489000000003</c:v>
                </c:pt>
                <c:pt idx="196" formatCode="General">
                  <c:v>0.30391586199999998</c:v>
                </c:pt>
                <c:pt idx="197" formatCode="General">
                  <c:v>0.29777900000000002</c:v>
                </c:pt>
                <c:pt idx="198" formatCode="General">
                  <c:v>0.29884270699999999</c:v>
                </c:pt>
                <c:pt idx="199" formatCode="General">
                  <c:v>0.29245935899999997</c:v>
                </c:pt>
                <c:pt idx="200" formatCode="General">
                  <c:v>0.29441099999999998</c:v>
                </c:pt>
                <c:pt idx="201" formatCode="General">
                  <c:v>0.291742102</c:v>
                </c:pt>
                <c:pt idx="202" formatCode="General">
                  <c:v>0.28789404699999999</c:v>
                </c:pt>
                <c:pt idx="203" formatCode="General">
                  <c:v>0.28426299999999999</c:v>
                </c:pt>
                <c:pt idx="204">
                  <c:v>0.28299999999999997</c:v>
                </c:pt>
                <c:pt idx="205">
                  <c:v>0.29299999999999998</c:v>
                </c:pt>
                <c:pt idx="206">
                  <c:v>0.29699999999999999</c:v>
                </c:pt>
                <c:pt idx="207">
                  <c:v>0.29199999999999998</c:v>
                </c:pt>
                <c:pt idx="208">
                  <c:v>0.28199999999999997</c:v>
                </c:pt>
                <c:pt idx="209">
                  <c:v>0.28100000000000003</c:v>
                </c:pt>
                <c:pt idx="210">
                  <c:v>0.27300000000000002</c:v>
                </c:pt>
                <c:pt idx="211">
                  <c:v>0.26700000000000002</c:v>
                </c:pt>
                <c:pt idx="212">
                  <c:v>0.27</c:v>
                </c:pt>
                <c:pt idx="213">
                  <c:v>0.26500000000000001</c:v>
                </c:pt>
                <c:pt idx="214">
                  <c:v>0.26400000000000001</c:v>
                </c:pt>
                <c:pt idx="215">
                  <c:v>0.26200000000000001</c:v>
                </c:pt>
                <c:pt idx="216">
                  <c:v>0.25700000000000001</c:v>
                </c:pt>
                <c:pt idx="217">
                  <c:v>0.26500000000000001</c:v>
                </c:pt>
                <c:pt idx="218">
                  <c:v>0.27200000000000002</c:v>
                </c:pt>
                <c:pt idx="219">
                  <c:v>0.26200000000000001</c:v>
                </c:pt>
                <c:pt idx="220">
                  <c:v>0.254</c:v>
                </c:pt>
                <c:pt idx="221">
                  <c:v>0.25600000000000001</c:v>
                </c:pt>
                <c:pt idx="222">
                  <c:v>0.24299999999999999</c:v>
                </c:pt>
                <c:pt idx="223">
                  <c:v>0.247</c:v>
                </c:pt>
                <c:pt idx="224">
                  <c:v>0.24199999999999999</c:v>
                </c:pt>
                <c:pt idx="225">
                  <c:v>0.23499999999999999</c:v>
                </c:pt>
                <c:pt idx="226">
                  <c:v>0.24</c:v>
                </c:pt>
                <c:pt idx="227">
                  <c:v>0.23100000000000001</c:v>
                </c:pt>
                <c:pt idx="228">
                  <c:v>0.23200000000000001</c:v>
                </c:pt>
                <c:pt idx="229">
                  <c:v>0.248</c:v>
                </c:pt>
                <c:pt idx="230">
                  <c:v>0.25900000000000001</c:v>
                </c:pt>
                <c:pt idx="231">
                  <c:v>0.251</c:v>
                </c:pt>
                <c:pt idx="232">
                  <c:v>0.255</c:v>
                </c:pt>
                <c:pt idx="233">
                  <c:v>0.251</c:v>
                </c:pt>
                <c:pt idx="234">
                  <c:v>0.24399999999999999</c:v>
                </c:pt>
                <c:pt idx="235">
                  <c:v>0.25</c:v>
                </c:pt>
                <c:pt idx="236">
                  <c:v>0.245</c:v>
                </c:pt>
                <c:pt idx="237">
                  <c:v>0.247</c:v>
                </c:pt>
                <c:pt idx="238">
                  <c:v>0.255</c:v>
                </c:pt>
                <c:pt idx="239">
                  <c:v>0.246</c:v>
                </c:pt>
                <c:pt idx="240">
                  <c:v>0.253</c:v>
                </c:pt>
                <c:pt idx="241">
                  <c:v>0.26800000000000002</c:v>
                </c:pt>
                <c:pt idx="242">
                  <c:v>0.27</c:v>
                </c:pt>
                <c:pt idx="243">
                  <c:v>0.29199999999999998</c:v>
                </c:pt>
                <c:pt idx="244">
                  <c:v>0.30099999999999999</c:v>
                </c:pt>
                <c:pt idx="245">
                  <c:v>0.30199999999999999</c:v>
                </c:pt>
                <c:pt idx="246">
                  <c:v>0.308</c:v>
                </c:pt>
                <c:pt idx="247">
                  <c:v>0.307</c:v>
                </c:pt>
                <c:pt idx="248">
                  <c:v>0.30599999999999999</c:v>
                </c:pt>
                <c:pt idx="249">
                  <c:v>0.316</c:v>
                </c:pt>
                <c:pt idx="250">
                  <c:v>0.315</c:v>
                </c:pt>
                <c:pt idx="251">
                  <c:v>0.32300000000000001</c:v>
                </c:pt>
                <c:pt idx="252">
                  <c:v>0.33</c:v>
                </c:pt>
                <c:pt idx="253">
                  <c:v>0.33900000000000002</c:v>
                </c:pt>
                <c:pt idx="254">
                  <c:v>0.35699999999999998</c:v>
                </c:pt>
                <c:pt idx="255">
                  <c:v>0.36499999999999999</c:v>
                </c:pt>
                <c:pt idx="256">
                  <c:v>0.36099999999999999</c:v>
                </c:pt>
                <c:pt idx="257">
                  <c:v>0.35099999999999998</c:v>
                </c:pt>
                <c:pt idx="258">
                  <c:v>0.35799999999999998</c:v>
                </c:pt>
                <c:pt idx="259">
                  <c:v>0.35199999999999998</c:v>
                </c:pt>
                <c:pt idx="260">
                  <c:v>0.34799999999999998</c:v>
                </c:pt>
                <c:pt idx="261">
                  <c:v>0.35099999999999998</c:v>
                </c:pt>
                <c:pt idx="262">
                  <c:v>0.34599999999999997</c:v>
                </c:pt>
                <c:pt idx="263">
                  <c:v>0.34599999999999997</c:v>
                </c:pt>
                <c:pt idx="264">
                  <c:v>0.34100000000000003</c:v>
                </c:pt>
                <c:pt idx="265">
                  <c:v>0.34200000000000003</c:v>
                </c:pt>
                <c:pt idx="266">
                  <c:v>0.33800000000000002</c:v>
                </c:pt>
                <c:pt idx="267">
                  <c:v>0.33500000000000002</c:v>
                </c:pt>
                <c:pt idx="268">
                  <c:v>0.32</c:v>
                </c:pt>
                <c:pt idx="269">
                  <c:v>0.30399999999999999</c:v>
                </c:pt>
                <c:pt idx="270">
                  <c:v>0.30299999999999999</c:v>
                </c:pt>
                <c:pt idx="271">
                  <c:v>0.28899999999999998</c:v>
                </c:pt>
                <c:pt idx="272">
                  <c:v>0.28000000000000003</c:v>
                </c:pt>
                <c:pt idx="273">
                  <c:v>0.26900000000000002</c:v>
                </c:pt>
                <c:pt idx="274">
                  <c:v>0.26400000000000001</c:v>
                </c:pt>
                <c:pt idx="275">
                  <c:v>0.26200000000000001</c:v>
                </c:pt>
                <c:pt idx="276">
                  <c:v>0.26</c:v>
                </c:pt>
                <c:pt idx="277">
                  <c:v>0.26</c:v>
                </c:pt>
                <c:pt idx="278">
                  <c:v>0.26800000000000002</c:v>
                </c:pt>
                <c:pt idx="279">
                  <c:v>0.26300000000000001</c:v>
                </c:pt>
                <c:pt idx="280">
                  <c:v>0.25700000000000001</c:v>
                </c:pt>
                <c:pt idx="281">
                  <c:v>0.25600000000000001</c:v>
                </c:pt>
                <c:pt idx="282">
                  <c:v>0.247</c:v>
                </c:pt>
                <c:pt idx="283">
                  <c:v>0.24399999999999999</c:v>
                </c:pt>
                <c:pt idx="284">
                  <c:v>0.246</c:v>
                </c:pt>
                <c:pt idx="285">
                  <c:v>0.24</c:v>
                </c:pt>
                <c:pt idx="286">
                  <c:v>0.24199999999999999</c:v>
                </c:pt>
                <c:pt idx="287">
                  <c:v>0.248</c:v>
                </c:pt>
                <c:pt idx="288">
                  <c:v>0.248</c:v>
                </c:pt>
                <c:pt idx="289">
                  <c:v>0.255</c:v>
                </c:pt>
                <c:pt idx="290">
                  <c:v>0.26300000000000001</c:v>
                </c:pt>
                <c:pt idx="291">
                  <c:v>0.254</c:v>
                </c:pt>
                <c:pt idx="292">
                  <c:v>0.25600000000000001</c:v>
                </c:pt>
                <c:pt idx="293">
                  <c:v>0.252</c:v>
                </c:pt>
                <c:pt idx="294">
                  <c:v>0.247</c:v>
                </c:pt>
                <c:pt idx="295">
                  <c:v>0.255</c:v>
                </c:pt>
                <c:pt idx="296">
                  <c:v>0.25</c:v>
                </c:pt>
                <c:pt idx="297">
                  <c:v>0.25</c:v>
                </c:pt>
                <c:pt idx="298">
                  <c:v>0.253</c:v>
                </c:pt>
              </c:numCache>
            </c:numRef>
          </c:val>
          <c:extLst>
            <c:ext xmlns:c16="http://schemas.microsoft.com/office/drawing/2014/chart" uri="{C3380CC4-5D6E-409C-BE32-E72D297353CC}">
              <c16:uniqueId val="{00000001-445A-4F3D-89CD-B75F46FF7841}"/>
            </c:ext>
          </c:extLst>
        </c:ser>
        <c:dLbls>
          <c:showLegendKey val="0"/>
          <c:showVal val="0"/>
          <c:showCatName val="0"/>
          <c:showSerName val="0"/>
          <c:showPercent val="0"/>
          <c:showBubbleSize val="0"/>
        </c:dLbls>
        <c:axId val="3"/>
        <c:axId val="4"/>
      </c:areaChart>
      <c:lineChart>
        <c:grouping val="standard"/>
        <c:varyColors val="0"/>
        <c:ser>
          <c:idx val="4"/>
          <c:order val="2"/>
          <c:tx>
            <c:strRef>
              <c:f>Sheet1!$E$1</c:f>
              <c:strCache>
                <c:ptCount val="1"/>
                <c:pt idx="0">
                  <c:v>32% Long Run Average</c:v>
                </c:pt>
              </c:strCache>
            </c:strRef>
          </c:tx>
          <c:spPr>
            <a:ln w="38459">
              <a:solidFill>
                <a:srgbClr val="FFCC00"/>
              </a:solidFill>
              <a:prstDash val="solid"/>
            </a:ln>
          </c:spPr>
          <c:marker>
            <c:symbol val="none"/>
          </c:marker>
          <c:cat>
            <c:strRef>
              <c:f>Sheet1!$A$2:$A$303</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Sheet1!$E$2:$E$303</c:f>
              <c:numCache>
                <c:formatCode>General</c:formatCode>
                <c:ptCount val="302"/>
                <c:pt idx="0">
                  <c:v>0.32</c:v>
                </c:pt>
                <c:pt idx="1">
                  <c:v>0.32</c:v>
                </c:pt>
                <c:pt idx="2">
                  <c:v>0.32</c:v>
                </c:pt>
                <c:pt idx="3">
                  <c:v>0.32</c:v>
                </c:pt>
                <c:pt idx="4">
                  <c:v>0.32</c:v>
                </c:pt>
                <c:pt idx="5">
                  <c:v>0.32</c:v>
                </c:pt>
                <c:pt idx="6">
                  <c:v>0.32</c:v>
                </c:pt>
                <c:pt idx="7">
                  <c:v>0.32</c:v>
                </c:pt>
                <c:pt idx="8">
                  <c:v>0.32</c:v>
                </c:pt>
                <c:pt idx="9">
                  <c:v>0.32</c:v>
                </c:pt>
                <c:pt idx="10">
                  <c:v>0.32</c:v>
                </c:pt>
                <c:pt idx="11">
                  <c:v>0.32</c:v>
                </c:pt>
                <c:pt idx="12">
                  <c:v>0.32</c:v>
                </c:pt>
                <c:pt idx="13">
                  <c:v>0.32</c:v>
                </c:pt>
                <c:pt idx="14">
                  <c:v>0.32</c:v>
                </c:pt>
                <c:pt idx="15">
                  <c:v>0.32</c:v>
                </c:pt>
                <c:pt idx="16">
                  <c:v>0.32</c:v>
                </c:pt>
                <c:pt idx="17">
                  <c:v>0.32</c:v>
                </c:pt>
                <c:pt idx="18">
                  <c:v>0.32</c:v>
                </c:pt>
                <c:pt idx="19">
                  <c:v>0.32</c:v>
                </c:pt>
                <c:pt idx="20">
                  <c:v>0.32</c:v>
                </c:pt>
                <c:pt idx="21">
                  <c:v>0.32</c:v>
                </c:pt>
                <c:pt idx="22">
                  <c:v>0.32</c:v>
                </c:pt>
                <c:pt idx="23">
                  <c:v>0.32</c:v>
                </c:pt>
                <c:pt idx="24">
                  <c:v>0.32</c:v>
                </c:pt>
                <c:pt idx="25">
                  <c:v>0.32</c:v>
                </c:pt>
                <c:pt idx="26">
                  <c:v>0.32</c:v>
                </c:pt>
                <c:pt idx="27">
                  <c:v>0.32</c:v>
                </c:pt>
                <c:pt idx="28">
                  <c:v>0.32</c:v>
                </c:pt>
                <c:pt idx="29">
                  <c:v>0.32</c:v>
                </c:pt>
                <c:pt idx="30">
                  <c:v>0.32</c:v>
                </c:pt>
                <c:pt idx="31">
                  <c:v>0.32</c:v>
                </c:pt>
                <c:pt idx="32">
                  <c:v>0.32</c:v>
                </c:pt>
                <c:pt idx="33">
                  <c:v>0.32</c:v>
                </c:pt>
                <c:pt idx="34">
                  <c:v>0.32</c:v>
                </c:pt>
                <c:pt idx="35">
                  <c:v>0.32</c:v>
                </c:pt>
                <c:pt idx="36">
                  <c:v>0.32</c:v>
                </c:pt>
                <c:pt idx="37">
                  <c:v>0.32</c:v>
                </c:pt>
                <c:pt idx="38">
                  <c:v>0.32</c:v>
                </c:pt>
                <c:pt idx="39">
                  <c:v>0.32</c:v>
                </c:pt>
                <c:pt idx="40">
                  <c:v>0.32</c:v>
                </c:pt>
                <c:pt idx="41">
                  <c:v>0.32</c:v>
                </c:pt>
                <c:pt idx="42">
                  <c:v>0.32</c:v>
                </c:pt>
                <c:pt idx="43">
                  <c:v>0.32</c:v>
                </c:pt>
                <c:pt idx="44">
                  <c:v>0.32</c:v>
                </c:pt>
                <c:pt idx="45">
                  <c:v>0.32</c:v>
                </c:pt>
                <c:pt idx="46">
                  <c:v>0.32</c:v>
                </c:pt>
                <c:pt idx="47">
                  <c:v>0.32</c:v>
                </c:pt>
                <c:pt idx="48">
                  <c:v>0.32</c:v>
                </c:pt>
                <c:pt idx="49">
                  <c:v>0.32</c:v>
                </c:pt>
                <c:pt idx="50">
                  <c:v>0.32</c:v>
                </c:pt>
                <c:pt idx="51">
                  <c:v>0.32</c:v>
                </c:pt>
                <c:pt idx="52">
                  <c:v>0.32</c:v>
                </c:pt>
                <c:pt idx="53">
                  <c:v>0.32</c:v>
                </c:pt>
                <c:pt idx="54">
                  <c:v>0.32</c:v>
                </c:pt>
                <c:pt idx="55">
                  <c:v>0.32</c:v>
                </c:pt>
                <c:pt idx="56">
                  <c:v>0.32</c:v>
                </c:pt>
                <c:pt idx="57">
                  <c:v>0.32</c:v>
                </c:pt>
                <c:pt idx="58">
                  <c:v>0.32</c:v>
                </c:pt>
                <c:pt idx="59">
                  <c:v>0.32</c:v>
                </c:pt>
                <c:pt idx="60">
                  <c:v>0.32</c:v>
                </c:pt>
                <c:pt idx="61">
                  <c:v>0.32</c:v>
                </c:pt>
                <c:pt idx="62">
                  <c:v>0.32</c:v>
                </c:pt>
                <c:pt idx="63">
                  <c:v>0.32</c:v>
                </c:pt>
                <c:pt idx="64">
                  <c:v>0.32</c:v>
                </c:pt>
                <c:pt idx="65">
                  <c:v>0.32</c:v>
                </c:pt>
                <c:pt idx="66">
                  <c:v>0.32</c:v>
                </c:pt>
                <c:pt idx="67">
                  <c:v>0.32</c:v>
                </c:pt>
                <c:pt idx="68">
                  <c:v>0.32</c:v>
                </c:pt>
                <c:pt idx="69">
                  <c:v>0.32</c:v>
                </c:pt>
                <c:pt idx="70">
                  <c:v>0.32</c:v>
                </c:pt>
                <c:pt idx="71">
                  <c:v>0.32</c:v>
                </c:pt>
                <c:pt idx="72">
                  <c:v>0.32</c:v>
                </c:pt>
                <c:pt idx="73">
                  <c:v>0.32</c:v>
                </c:pt>
                <c:pt idx="74">
                  <c:v>0.32</c:v>
                </c:pt>
                <c:pt idx="75">
                  <c:v>0.32</c:v>
                </c:pt>
                <c:pt idx="76">
                  <c:v>0.32</c:v>
                </c:pt>
                <c:pt idx="77">
                  <c:v>0.32</c:v>
                </c:pt>
                <c:pt idx="78">
                  <c:v>0.32</c:v>
                </c:pt>
                <c:pt idx="79">
                  <c:v>0.32</c:v>
                </c:pt>
                <c:pt idx="80">
                  <c:v>0.32</c:v>
                </c:pt>
                <c:pt idx="81">
                  <c:v>0.32</c:v>
                </c:pt>
                <c:pt idx="82">
                  <c:v>0.32</c:v>
                </c:pt>
                <c:pt idx="83">
                  <c:v>0.32</c:v>
                </c:pt>
                <c:pt idx="84">
                  <c:v>0.32</c:v>
                </c:pt>
                <c:pt idx="85">
                  <c:v>0.32</c:v>
                </c:pt>
                <c:pt idx="86">
                  <c:v>0.32</c:v>
                </c:pt>
                <c:pt idx="87">
                  <c:v>0.32</c:v>
                </c:pt>
                <c:pt idx="88">
                  <c:v>0.32</c:v>
                </c:pt>
                <c:pt idx="89">
                  <c:v>0.32</c:v>
                </c:pt>
                <c:pt idx="90">
                  <c:v>0.32</c:v>
                </c:pt>
                <c:pt idx="91">
                  <c:v>0.32</c:v>
                </c:pt>
                <c:pt idx="92">
                  <c:v>0.32</c:v>
                </c:pt>
                <c:pt idx="93">
                  <c:v>0.32</c:v>
                </c:pt>
                <c:pt idx="94">
                  <c:v>0.32</c:v>
                </c:pt>
                <c:pt idx="95">
                  <c:v>0.32</c:v>
                </c:pt>
                <c:pt idx="96">
                  <c:v>0.32</c:v>
                </c:pt>
                <c:pt idx="97">
                  <c:v>0.32</c:v>
                </c:pt>
                <c:pt idx="98">
                  <c:v>0.32</c:v>
                </c:pt>
                <c:pt idx="99">
                  <c:v>0.32</c:v>
                </c:pt>
                <c:pt idx="100">
                  <c:v>0.32</c:v>
                </c:pt>
                <c:pt idx="101">
                  <c:v>0.32</c:v>
                </c:pt>
                <c:pt idx="102">
                  <c:v>0.32</c:v>
                </c:pt>
                <c:pt idx="103">
                  <c:v>0.32</c:v>
                </c:pt>
                <c:pt idx="104">
                  <c:v>0.32</c:v>
                </c:pt>
                <c:pt idx="105">
                  <c:v>0.32</c:v>
                </c:pt>
                <c:pt idx="106">
                  <c:v>0.32</c:v>
                </c:pt>
                <c:pt idx="107">
                  <c:v>0.32</c:v>
                </c:pt>
                <c:pt idx="108">
                  <c:v>0.32</c:v>
                </c:pt>
                <c:pt idx="109">
                  <c:v>0.32</c:v>
                </c:pt>
                <c:pt idx="110">
                  <c:v>0.32</c:v>
                </c:pt>
                <c:pt idx="111">
                  <c:v>0.32</c:v>
                </c:pt>
                <c:pt idx="112">
                  <c:v>0.32</c:v>
                </c:pt>
                <c:pt idx="113">
                  <c:v>0.32</c:v>
                </c:pt>
                <c:pt idx="114">
                  <c:v>0.32</c:v>
                </c:pt>
                <c:pt idx="115">
                  <c:v>0.32</c:v>
                </c:pt>
                <c:pt idx="116">
                  <c:v>0.32</c:v>
                </c:pt>
                <c:pt idx="117">
                  <c:v>0.32</c:v>
                </c:pt>
                <c:pt idx="118">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138">
                  <c:v>0.32</c:v>
                </c:pt>
                <c:pt idx="139">
                  <c:v>0.32</c:v>
                </c:pt>
                <c:pt idx="140">
                  <c:v>0.32</c:v>
                </c:pt>
                <c:pt idx="141">
                  <c:v>0.32</c:v>
                </c:pt>
                <c:pt idx="142">
                  <c:v>0.32</c:v>
                </c:pt>
                <c:pt idx="143">
                  <c:v>0.32</c:v>
                </c:pt>
                <c:pt idx="144">
                  <c:v>0.32</c:v>
                </c:pt>
                <c:pt idx="145">
                  <c:v>0.32</c:v>
                </c:pt>
                <c:pt idx="146">
                  <c:v>0.32</c:v>
                </c:pt>
                <c:pt idx="147">
                  <c:v>0.32</c:v>
                </c:pt>
                <c:pt idx="148">
                  <c:v>0.32</c:v>
                </c:pt>
                <c:pt idx="149">
                  <c:v>0.32</c:v>
                </c:pt>
                <c:pt idx="150">
                  <c:v>0.32</c:v>
                </c:pt>
                <c:pt idx="151">
                  <c:v>0.32</c:v>
                </c:pt>
                <c:pt idx="152">
                  <c:v>0.32</c:v>
                </c:pt>
                <c:pt idx="153">
                  <c:v>0.32</c:v>
                </c:pt>
                <c:pt idx="154">
                  <c:v>0.32</c:v>
                </c:pt>
                <c:pt idx="155">
                  <c:v>0.32</c:v>
                </c:pt>
                <c:pt idx="156">
                  <c:v>0.32</c:v>
                </c:pt>
                <c:pt idx="157">
                  <c:v>0.32</c:v>
                </c:pt>
                <c:pt idx="158">
                  <c:v>0.32</c:v>
                </c:pt>
                <c:pt idx="159">
                  <c:v>0.32</c:v>
                </c:pt>
                <c:pt idx="160">
                  <c:v>0.32</c:v>
                </c:pt>
                <c:pt idx="161">
                  <c:v>0.32</c:v>
                </c:pt>
                <c:pt idx="162">
                  <c:v>0.32</c:v>
                </c:pt>
                <c:pt idx="163">
                  <c:v>0.32</c:v>
                </c:pt>
                <c:pt idx="164">
                  <c:v>0.32</c:v>
                </c:pt>
                <c:pt idx="165">
                  <c:v>0.32</c:v>
                </c:pt>
                <c:pt idx="166">
                  <c:v>0.32</c:v>
                </c:pt>
                <c:pt idx="167">
                  <c:v>0.32</c:v>
                </c:pt>
                <c:pt idx="168">
                  <c:v>0.32</c:v>
                </c:pt>
                <c:pt idx="169">
                  <c:v>0.32</c:v>
                </c:pt>
                <c:pt idx="170">
                  <c:v>0.32</c:v>
                </c:pt>
                <c:pt idx="171">
                  <c:v>0.32</c:v>
                </c:pt>
                <c:pt idx="172">
                  <c:v>0.32</c:v>
                </c:pt>
                <c:pt idx="173">
                  <c:v>0.32</c:v>
                </c:pt>
                <c:pt idx="174">
                  <c:v>0.32</c:v>
                </c:pt>
                <c:pt idx="175">
                  <c:v>0.32</c:v>
                </c:pt>
                <c:pt idx="176">
                  <c:v>0.32</c:v>
                </c:pt>
                <c:pt idx="177">
                  <c:v>0.32</c:v>
                </c:pt>
                <c:pt idx="178">
                  <c:v>0.32</c:v>
                </c:pt>
                <c:pt idx="179">
                  <c:v>0.32</c:v>
                </c:pt>
                <c:pt idx="180">
                  <c:v>0.32</c:v>
                </c:pt>
                <c:pt idx="181">
                  <c:v>0.32</c:v>
                </c:pt>
                <c:pt idx="182">
                  <c:v>0.32</c:v>
                </c:pt>
                <c:pt idx="183">
                  <c:v>0.32</c:v>
                </c:pt>
                <c:pt idx="184">
                  <c:v>0.32</c:v>
                </c:pt>
                <c:pt idx="185">
                  <c:v>0.32</c:v>
                </c:pt>
                <c:pt idx="186">
                  <c:v>0.32</c:v>
                </c:pt>
                <c:pt idx="187">
                  <c:v>0.32</c:v>
                </c:pt>
                <c:pt idx="188">
                  <c:v>0.32</c:v>
                </c:pt>
                <c:pt idx="189">
                  <c:v>0.32</c:v>
                </c:pt>
                <c:pt idx="190">
                  <c:v>0.32</c:v>
                </c:pt>
                <c:pt idx="191">
                  <c:v>0.32</c:v>
                </c:pt>
                <c:pt idx="192">
                  <c:v>0.32</c:v>
                </c:pt>
                <c:pt idx="193">
                  <c:v>0.32</c:v>
                </c:pt>
                <c:pt idx="194">
                  <c:v>0.32</c:v>
                </c:pt>
                <c:pt idx="195">
                  <c:v>0.32</c:v>
                </c:pt>
                <c:pt idx="196">
                  <c:v>0.32</c:v>
                </c:pt>
                <c:pt idx="197">
                  <c:v>0.32</c:v>
                </c:pt>
                <c:pt idx="198">
                  <c:v>0.32</c:v>
                </c:pt>
                <c:pt idx="199">
                  <c:v>0.32</c:v>
                </c:pt>
                <c:pt idx="200">
                  <c:v>0.32</c:v>
                </c:pt>
                <c:pt idx="201">
                  <c:v>0.32</c:v>
                </c:pt>
                <c:pt idx="202">
                  <c:v>0.32</c:v>
                </c:pt>
                <c:pt idx="203">
                  <c:v>0.32</c:v>
                </c:pt>
                <c:pt idx="204">
                  <c:v>0.32</c:v>
                </c:pt>
                <c:pt idx="205">
                  <c:v>0.32</c:v>
                </c:pt>
                <c:pt idx="206">
                  <c:v>0.32</c:v>
                </c:pt>
                <c:pt idx="207">
                  <c:v>0.32</c:v>
                </c:pt>
                <c:pt idx="208">
                  <c:v>0.32</c:v>
                </c:pt>
                <c:pt idx="209">
                  <c:v>0.32</c:v>
                </c:pt>
                <c:pt idx="210">
                  <c:v>0.32</c:v>
                </c:pt>
                <c:pt idx="211">
                  <c:v>0.32</c:v>
                </c:pt>
                <c:pt idx="212">
                  <c:v>0.32</c:v>
                </c:pt>
                <c:pt idx="213">
                  <c:v>0.32</c:v>
                </c:pt>
                <c:pt idx="214">
                  <c:v>0.32</c:v>
                </c:pt>
                <c:pt idx="215">
                  <c:v>0.32</c:v>
                </c:pt>
                <c:pt idx="216">
                  <c:v>0.32</c:v>
                </c:pt>
                <c:pt idx="217">
                  <c:v>0.32</c:v>
                </c:pt>
                <c:pt idx="218">
                  <c:v>0.32</c:v>
                </c:pt>
                <c:pt idx="219">
                  <c:v>0.32</c:v>
                </c:pt>
                <c:pt idx="220">
                  <c:v>0.32</c:v>
                </c:pt>
                <c:pt idx="221">
                  <c:v>0.32</c:v>
                </c:pt>
                <c:pt idx="222">
                  <c:v>0.32</c:v>
                </c:pt>
                <c:pt idx="223">
                  <c:v>0.32</c:v>
                </c:pt>
                <c:pt idx="224">
                  <c:v>0.32</c:v>
                </c:pt>
                <c:pt idx="225">
                  <c:v>0.32</c:v>
                </c:pt>
                <c:pt idx="226">
                  <c:v>0.32</c:v>
                </c:pt>
                <c:pt idx="227">
                  <c:v>0.32</c:v>
                </c:pt>
                <c:pt idx="228">
                  <c:v>0.32</c:v>
                </c:pt>
                <c:pt idx="229">
                  <c:v>0.32</c:v>
                </c:pt>
                <c:pt idx="230">
                  <c:v>0.32</c:v>
                </c:pt>
                <c:pt idx="231">
                  <c:v>0.32</c:v>
                </c:pt>
                <c:pt idx="232">
                  <c:v>0.32</c:v>
                </c:pt>
                <c:pt idx="233">
                  <c:v>0.32</c:v>
                </c:pt>
                <c:pt idx="234">
                  <c:v>0.32</c:v>
                </c:pt>
                <c:pt idx="235">
                  <c:v>0.32</c:v>
                </c:pt>
                <c:pt idx="236">
                  <c:v>0.32</c:v>
                </c:pt>
                <c:pt idx="237">
                  <c:v>0.32</c:v>
                </c:pt>
                <c:pt idx="238">
                  <c:v>0.32</c:v>
                </c:pt>
                <c:pt idx="239">
                  <c:v>0.32</c:v>
                </c:pt>
                <c:pt idx="240">
                  <c:v>0.32</c:v>
                </c:pt>
                <c:pt idx="241">
                  <c:v>0.32</c:v>
                </c:pt>
                <c:pt idx="242">
                  <c:v>0.32</c:v>
                </c:pt>
                <c:pt idx="243">
                  <c:v>0.32</c:v>
                </c:pt>
                <c:pt idx="244">
                  <c:v>0.32</c:v>
                </c:pt>
                <c:pt idx="245">
                  <c:v>0.32</c:v>
                </c:pt>
                <c:pt idx="246">
                  <c:v>0.32</c:v>
                </c:pt>
                <c:pt idx="247">
                  <c:v>0.32</c:v>
                </c:pt>
                <c:pt idx="248">
                  <c:v>0.32</c:v>
                </c:pt>
                <c:pt idx="249">
                  <c:v>0.32</c:v>
                </c:pt>
                <c:pt idx="250">
                  <c:v>0.32</c:v>
                </c:pt>
                <c:pt idx="251">
                  <c:v>0.32</c:v>
                </c:pt>
                <c:pt idx="252">
                  <c:v>0.32</c:v>
                </c:pt>
                <c:pt idx="253">
                  <c:v>0.32</c:v>
                </c:pt>
                <c:pt idx="254">
                  <c:v>0.32</c:v>
                </c:pt>
                <c:pt idx="255">
                  <c:v>0.32</c:v>
                </c:pt>
                <c:pt idx="256">
                  <c:v>0.32</c:v>
                </c:pt>
                <c:pt idx="257">
                  <c:v>0.32</c:v>
                </c:pt>
                <c:pt idx="258">
                  <c:v>0.32</c:v>
                </c:pt>
                <c:pt idx="259">
                  <c:v>0.32</c:v>
                </c:pt>
                <c:pt idx="260">
                  <c:v>0.32</c:v>
                </c:pt>
                <c:pt idx="261">
                  <c:v>0.32</c:v>
                </c:pt>
                <c:pt idx="262">
                  <c:v>0.32</c:v>
                </c:pt>
                <c:pt idx="263">
                  <c:v>0.32</c:v>
                </c:pt>
                <c:pt idx="264">
                  <c:v>0.32</c:v>
                </c:pt>
                <c:pt idx="265">
                  <c:v>0.32</c:v>
                </c:pt>
                <c:pt idx="266">
                  <c:v>0.32</c:v>
                </c:pt>
                <c:pt idx="267">
                  <c:v>0.32</c:v>
                </c:pt>
                <c:pt idx="268">
                  <c:v>0.32</c:v>
                </c:pt>
                <c:pt idx="269">
                  <c:v>0.32</c:v>
                </c:pt>
                <c:pt idx="270">
                  <c:v>0.32</c:v>
                </c:pt>
                <c:pt idx="271">
                  <c:v>0.32</c:v>
                </c:pt>
                <c:pt idx="272">
                  <c:v>0.32</c:v>
                </c:pt>
                <c:pt idx="273">
                  <c:v>0.32</c:v>
                </c:pt>
                <c:pt idx="274">
                  <c:v>0.32</c:v>
                </c:pt>
                <c:pt idx="275">
                  <c:v>0.32</c:v>
                </c:pt>
                <c:pt idx="276">
                  <c:v>0.32</c:v>
                </c:pt>
                <c:pt idx="277">
                  <c:v>0.32</c:v>
                </c:pt>
                <c:pt idx="278">
                  <c:v>0.32</c:v>
                </c:pt>
                <c:pt idx="279">
                  <c:v>0.32</c:v>
                </c:pt>
                <c:pt idx="280">
                  <c:v>0.32</c:v>
                </c:pt>
                <c:pt idx="281">
                  <c:v>0.32</c:v>
                </c:pt>
                <c:pt idx="282">
                  <c:v>0.32</c:v>
                </c:pt>
                <c:pt idx="283">
                  <c:v>0.32</c:v>
                </c:pt>
                <c:pt idx="284">
                  <c:v>0.32</c:v>
                </c:pt>
                <c:pt idx="285">
                  <c:v>0.32</c:v>
                </c:pt>
                <c:pt idx="286">
                  <c:v>0.32</c:v>
                </c:pt>
                <c:pt idx="287">
                  <c:v>0.32</c:v>
                </c:pt>
                <c:pt idx="288">
                  <c:v>0.32</c:v>
                </c:pt>
                <c:pt idx="289">
                  <c:v>0.32</c:v>
                </c:pt>
                <c:pt idx="290">
                  <c:v>0.32</c:v>
                </c:pt>
                <c:pt idx="291">
                  <c:v>0.32</c:v>
                </c:pt>
                <c:pt idx="292">
                  <c:v>0.32</c:v>
                </c:pt>
                <c:pt idx="293">
                  <c:v>0.32</c:v>
                </c:pt>
                <c:pt idx="294">
                  <c:v>0.32</c:v>
                </c:pt>
                <c:pt idx="295">
                  <c:v>0.32</c:v>
                </c:pt>
                <c:pt idx="296">
                  <c:v>0.32</c:v>
                </c:pt>
                <c:pt idx="297">
                  <c:v>0.32</c:v>
                </c:pt>
                <c:pt idx="298">
                  <c:v>0.32</c:v>
                </c:pt>
                <c:pt idx="299">
                  <c:v>0.32</c:v>
                </c:pt>
                <c:pt idx="300">
                  <c:v>0.32</c:v>
                </c:pt>
                <c:pt idx="301">
                  <c:v>0.32</c:v>
                </c:pt>
              </c:numCache>
            </c:numRef>
          </c:val>
          <c:smooth val="0"/>
          <c:extLst>
            <c:ext xmlns:c16="http://schemas.microsoft.com/office/drawing/2014/chart" uri="{C3380CC4-5D6E-409C-BE32-E72D297353CC}">
              <c16:uniqueId val="{00000002-445A-4F3D-89CD-B75F46FF7841}"/>
            </c:ext>
          </c:extLst>
        </c:ser>
        <c:dLbls>
          <c:showLegendKey val="0"/>
          <c:showVal val="0"/>
          <c:showCatName val="0"/>
          <c:showSerName val="0"/>
          <c:showPercent val="0"/>
          <c:showBubbleSize val="0"/>
        </c:dLbls>
        <c:marker val="1"/>
        <c:smooth val="0"/>
        <c:axId val="192276152"/>
        <c:axId val="1"/>
      </c:lineChart>
      <c:catAx>
        <c:axId val="192276152"/>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0.41"/>
          <c:min val="0.23"/>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192276152"/>
        <c:crosses val="autoZero"/>
        <c:crossBetween val="midCat"/>
        <c:majorUnit val="0.01"/>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41"/>
          <c:min val="0.23"/>
        </c:scaling>
        <c:delete val="0"/>
        <c:axPos val="r"/>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1"/>
        <c:minorUnit val="0.01"/>
      </c:valAx>
      <c:spPr>
        <a:noFill/>
        <a:ln w="12820">
          <a:solidFill>
            <a:schemeClr val="tx1"/>
          </a:solidFill>
          <a:prstDash val="solid"/>
        </a:ln>
      </c:spPr>
    </c:plotArea>
    <c:legend>
      <c:legendPos val="r"/>
      <c:layout>
        <c:manualLayout>
          <c:xMode val="edge"/>
          <c:yMode val="edge"/>
          <c:x val="0.22061575532540795"/>
          <c:y val="0.16516505066490933"/>
          <c:w val="0.22209837915810685"/>
          <c:h val="0.1289198606271777"/>
        </c:manualLayout>
      </c:layout>
      <c:overlay val="0"/>
      <c:spPr>
        <a:solidFill>
          <a:schemeClr val="bg1"/>
        </a:solidFill>
        <a:ln w="3205">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New Auto Growth</a:t>
            </a:r>
          </a:p>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40195692942644606"/>
          <c:y val="1.6541895152979655E-3"/>
        </c:manualLayout>
      </c:layout>
      <c:overlay val="0"/>
      <c:spPr>
        <a:noFill/>
        <a:ln w="10770">
          <a:noFill/>
        </a:ln>
      </c:spPr>
    </c:title>
    <c:autoTitleDeleted val="0"/>
    <c:plotArea>
      <c:layout>
        <c:manualLayout>
          <c:layoutTarget val="inner"/>
          <c:xMode val="edge"/>
          <c:yMode val="edge"/>
          <c:x val="8.7680355160932297E-2"/>
          <c:y val="0.14818100822307295"/>
          <c:w val="0.84350721420643726"/>
          <c:h val="0.80777321391187507"/>
        </c:manualLayout>
      </c:layout>
      <c:areaChart>
        <c:grouping val="stacked"/>
        <c:varyColors val="0"/>
        <c:ser>
          <c:idx val="4"/>
          <c:order val="0"/>
          <c:tx>
            <c:strRef>
              <c:f>Sheet1!$B$1</c:f>
              <c:strCache>
                <c:ptCount val="1"/>
                <c:pt idx="0">
                  <c:v>Recession</c:v>
                </c:pt>
              </c:strCache>
            </c:strRef>
          </c:tx>
          <c:spPr>
            <a:solidFill>
              <a:srgbClr val="FF0000"/>
            </a:solidFill>
            <a:ln w="5385">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Sheet1!$B$2:$B$333</c:f>
              <c:numCache>
                <c:formatCode>General</c:formatCode>
                <c:ptCount val="332"/>
                <c:pt idx="38">
                  <c:v>0.32</c:v>
                </c:pt>
                <c:pt idx="39">
                  <c:v>0.32</c:v>
                </c:pt>
                <c:pt idx="40">
                  <c:v>0.32</c:v>
                </c:pt>
                <c:pt idx="41">
                  <c:v>0.32</c:v>
                </c:pt>
                <c:pt idx="42">
                  <c:v>0.32</c:v>
                </c:pt>
                <c:pt idx="43">
                  <c:v>0.32</c:v>
                </c:pt>
                <c:pt idx="44">
                  <c:v>0.32</c:v>
                </c:pt>
                <c:pt idx="45">
                  <c:v>0.32</c:v>
                </c:pt>
                <c:pt idx="46">
                  <c:v>0.32</c:v>
                </c:pt>
                <c:pt idx="47">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266">
                  <c:v>0.32</c:v>
                </c:pt>
                <c:pt idx="267">
                  <c:v>0.32</c:v>
                </c:pt>
                <c:pt idx="268">
                  <c:v>0.32</c:v>
                </c:pt>
                <c:pt idx="269">
                  <c:v>0.32</c:v>
                </c:pt>
                <c:pt idx="270">
                  <c:v>0.32</c:v>
                </c:pt>
                <c:pt idx="271">
                  <c:v>0.32</c:v>
                </c:pt>
                <c:pt idx="272">
                  <c:v>0.32</c:v>
                </c:pt>
              </c:numCache>
            </c:numRef>
          </c:val>
          <c:extLst>
            <c:ext xmlns:c16="http://schemas.microsoft.com/office/drawing/2014/chart" uri="{C3380CC4-5D6E-409C-BE32-E72D297353CC}">
              <c16:uniqueId val="{00000000-EC70-479C-B064-CEA8B0CC002C}"/>
            </c:ext>
          </c:extLst>
        </c:ser>
        <c:dLbls>
          <c:showLegendKey val="0"/>
          <c:showVal val="0"/>
          <c:showCatName val="0"/>
          <c:showSerName val="0"/>
          <c:showPercent val="0"/>
          <c:showBubbleSize val="0"/>
        </c:dLbls>
        <c:axId val="229945744"/>
        <c:axId val="1"/>
      </c:areaChart>
      <c:areaChart>
        <c:grouping val="stacked"/>
        <c:varyColors val="0"/>
        <c:ser>
          <c:idx val="0"/>
          <c:order val="1"/>
          <c:tx>
            <c:strRef>
              <c:f>Sheet1!$C$1</c:f>
              <c:strCache>
                <c:ptCount val="1"/>
                <c:pt idx="0">
                  <c:v>New Auto Loan Growth</c:v>
                </c:pt>
              </c:strCache>
            </c:strRef>
          </c:tx>
          <c:spPr>
            <a:solidFill>
              <a:srgbClr val="33CCCC"/>
            </a:solidFill>
            <a:ln w="5385">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Sheet1!$C$2:$C$333</c:f>
              <c:numCache>
                <c:formatCode>0.00%</c:formatCode>
                <c:ptCount val="332"/>
                <c:pt idx="0">
                  <c:v>-2.7E-2</c:v>
                </c:pt>
                <c:pt idx="1">
                  <c:v>-0.03</c:v>
                </c:pt>
                <c:pt idx="2">
                  <c:v>-3.1E-2</c:v>
                </c:pt>
                <c:pt idx="3">
                  <c:v>-1.0999999999999999E-2</c:v>
                </c:pt>
                <c:pt idx="4">
                  <c:v>-4.0000000000000001E-3</c:v>
                </c:pt>
                <c:pt idx="5">
                  <c:v>-2.5000000000000001E-2</c:v>
                </c:pt>
                <c:pt idx="6">
                  <c:v>-2.1999999999999999E-2</c:v>
                </c:pt>
                <c:pt idx="7">
                  <c:v>-1.7999999999999999E-2</c:v>
                </c:pt>
                <c:pt idx="8">
                  <c:v>-1.9E-2</c:v>
                </c:pt>
                <c:pt idx="9">
                  <c:v>-1.4999999999999999E-2</c:v>
                </c:pt>
                <c:pt idx="10">
                  <c:v>-3.0000000000000001E-3</c:v>
                </c:pt>
                <c:pt idx="11">
                  <c:v>2.1000000000000001E-2</c:v>
                </c:pt>
                <c:pt idx="12">
                  <c:v>5.2999999999999999E-2</c:v>
                </c:pt>
                <c:pt idx="13">
                  <c:v>6.8000000000000005E-2</c:v>
                </c:pt>
                <c:pt idx="14">
                  <c:v>8.7999999999999995E-2</c:v>
                </c:pt>
                <c:pt idx="15">
                  <c:v>7.8E-2</c:v>
                </c:pt>
                <c:pt idx="16">
                  <c:v>8.6999999999999994E-2</c:v>
                </c:pt>
                <c:pt idx="17">
                  <c:v>9.6000000000000002E-2</c:v>
                </c:pt>
                <c:pt idx="18">
                  <c:v>0.122</c:v>
                </c:pt>
                <c:pt idx="19">
                  <c:v>0.13500000000000001</c:v>
                </c:pt>
                <c:pt idx="20">
                  <c:v>0.14899999999999999</c:v>
                </c:pt>
                <c:pt idx="21">
                  <c:v>0.16400000000000001</c:v>
                </c:pt>
                <c:pt idx="22">
                  <c:v>0.17499999999999999</c:v>
                </c:pt>
                <c:pt idx="23">
                  <c:v>0.159</c:v>
                </c:pt>
                <c:pt idx="24">
                  <c:v>0.155</c:v>
                </c:pt>
                <c:pt idx="25">
                  <c:v>0.159</c:v>
                </c:pt>
                <c:pt idx="26">
                  <c:v>0.14799999999999999</c:v>
                </c:pt>
                <c:pt idx="27">
                  <c:v>0.14599999999999999</c:v>
                </c:pt>
                <c:pt idx="28">
                  <c:v>0.14099999999999999</c:v>
                </c:pt>
                <c:pt idx="29">
                  <c:v>0.153</c:v>
                </c:pt>
                <c:pt idx="30">
                  <c:v>0.151</c:v>
                </c:pt>
                <c:pt idx="31">
                  <c:v>0.153</c:v>
                </c:pt>
                <c:pt idx="32">
                  <c:v>0.13800000000000001</c:v>
                </c:pt>
                <c:pt idx="33">
                  <c:v>0.11700000000000001</c:v>
                </c:pt>
                <c:pt idx="34">
                  <c:v>0.1</c:v>
                </c:pt>
                <c:pt idx="35">
                  <c:v>7.9000000000000001E-2</c:v>
                </c:pt>
                <c:pt idx="36">
                  <c:v>6.0999999999999999E-2</c:v>
                </c:pt>
                <c:pt idx="37">
                  <c:v>6.0999999999999999E-2</c:v>
                </c:pt>
                <c:pt idx="38">
                  <c:v>4.4999999999999998E-2</c:v>
                </c:pt>
                <c:pt idx="39">
                  <c:v>2.1000000000000001E-2</c:v>
                </c:pt>
                <c:pt idx="40">
                  <c:v>3.0000000000000001E-3</c:v>
                </c:pt>
                <c:pt idx="41">
                  <c:v>-6.0000000000000001E-3</c:v>
                </c:pt>
                <c:pt idx="42">
                  <c:v>-2.5999999999999999E-2</c:v>
                </c:pt>
                <c:pt idx="43">
                  <c:v>-2.4E-2</c:v>
                </c:pt>
                <c:pt idx="44">
                  <c:v>-2.1000000000000001E-2</c:v>
                </c:pt>
                <c:pt idx="45">
                  <c:v>-1.4E-2</c:v>
                </c:pt>
                <c:pt idx="46">
                  <c:v>-1.4999999999999999E-2</c:v>
                </c:pt>
                <c:pt idx="47">
                  <c:v>1E-3</c:v>
                </c:pt>
                <c:pt idx="48">
                  <c:v>5.0000000000000001E-3</c:v>
                </c:pt>
                <c:pt idx="49">
                  <c:v>-0.01</c:v>
                </c:pt>
                <c:pt idx="50">
                  <c:v>-6.0000000000000001E-3</c:v>
                </c:pt>
                <c:pt idx="51">
                  <c:v>5.0000000000000001E-3</c:v>
                </c:pt>
                <c:pt idx="52">
                  <c:v>8.9999999999999993E-3</c:v>
                </c:pt>
                <c:pt idx="53">
                  <c:v>7.0000000000000001E-3</c:v>
                </c:pt>
                <c:pt idx="54">
                  <c:v>1.2999999999999999E-2</c:v>
                </c:pt>
                <c:pt idx="55">
                  <c:v>8.9999999999999993E-3</c:v>
                </c:pt>
                <c:pt idx="56">
                  <c:v>5.0000000000000001E-3</c:v>
                </c:pt>
                <c:pt idx="57">
                  <c:v>3.0000000000000001E-3</c:v>
                </c:pt>
                <c:pt idx="58">
                  <c:v>-5.0000000000000001E-3</c:v>
                </c:pt>
                <c:pt idx="59">
                  <c:v>-1.0999999999999999E-2</c:v>
                </c:pt>
                <c:pt idx="60">
                  <c:v>0</c:v>
                </c:pt>
                <c:pt idx="61">
                  <c:v>8.0000000000000002E-3</c:v>
                </c:pt>
                <c:pt idx="62">
                  <c:v>1.7000000000000001E-2</c:v>
                </c:pt>
                <c:pt idx="63">
                  <c:v>2.1000000000000001E-2</c:v>
                </c:pt>
                <c:pt idx="64">
                  <c:v>3.5999999999999997E-2</c:v>
                </c:pt>
                <c:pt idx="65">
                  <c:v>5.3999999999999999E-2</c:v>
                </c:pt>
                <c:pt idx="66">
                  <c:v>0.06</c:v>
                </c:pt>
                <c:pt idx="67">
                  <c:v>6.9000000000000006E-2</c:v>
                </c:pt>
                <c:pt idx="68">
                  <c:v>8.3000000000000004E-2</c:v>
                </c:pt>
                <c:pt idx="69">
                  <c:v>9.5000000000000001E-2</c:v>
                </c:pt>
                <c:pt idx="70">
                  <c:v>0.106</c:v>
                </c:pt>
                <c:pt idx="71">
                  <c:v>0.12</c:v>
                </c:pt>
                <c:pt idx="72">
                  <c:v>0.13100000000000001</c:v>
                </c:pt>
                <c:pt idx="73">
                  <c:v>0.13800000000000001</c:v>
                </c:pt>
                <c:pt idx="74">
                  <c:v>0.13</c:v>
                </c:pt>
                <c:pt idx="75">
                  <c:v>0.13500000000000001</c:v>
                </c:pt>
                <c:pt idx="76">
                  <c:v>0.13</c:v>
                </c:pt>
                <c:pt idx="77">
                  <c:v>0.121</c:v>
                </c:pt>
                <c:pt idx="78">
                  <c:v>0.123</c:v>
                </c:pt>
                <c:pt idx="79">
                  <c:v>0.123</c:v>
                </c:pt>
                <c:pt idx="80">
                  <c:v>0.122</c:v>
                </c:pt>
                <c:pt idx="81">
                  <c:v>0.127</c:v>
                </c:pt>
                <c:pt idx="82">
                  <c:v>0.13900000000000001</c:v>
                </c:pt>
                <c:pt idx="83">
                  <c:v>0.13900000000000001</c:v>
                </c:pt>
                <c:pt idx="84">
                  <c:v>0.153</c:v>
                </c:pt>
                <c:pt idx="85">
                  <c:v>0.17499999999999999</c:v>
                </c:pt>
                <c:pt idx="86">
                  <c:v>0.186</c:v>
                </c:pt>
                <c:pt idx="87">
                  <c:v>0.17899999999999999</c:v>
                </c:pt>
                <c:pt idx="88">
                  <c:v>0.18099999999999999</c:v>
                </c:pt>
                <c:pt idx="89">
                  <c:v>0.182</c:v>
                </c:pt>
                <c:pt idx="90">
                  <c:v>0.17299999999999999</c:v>
                </c:pt>
                <c:pt idx="91">
                  <c:v>0.17100000000000001</c:v>
                </c:pt>
                <c:pt idx="92">
                  <c:v>0.16300000000000001</c:v>
                </c:pt>
                <c:pt idx="93">
                  <c:v>0.155</c:v>
                </c:pt>
                <c:pt idx="94">
                  <c:v>0.14399999999999999</c:v>
                </c:pt>
                <c:pt idx="95">
                  <c:v>0.13500000000000001</c:v>
                </c:pt>
                <c:pt idx="96">
                  <c:v>0.10299999999999999</c:v>
                </c:pt>
                <c:pt idx="97">
                  <c:v>7.1999999999999995E-2</c:v>
                </c:pt>
                <c:pt idx="98">
                  <c:v>6.5000000000000002E-2</c:v>
                </c:pt>
                <c:pt idx="99">
                  <c:v>6.3E-2</c:v>
                </c:pt>
                <c:pt idx="100">
                  <c:v>5.7000000000000002E-2</c:v>
                </c:pt>
                <c:pt idx="101">
                  <c:v>5.5E-2</c:v>
                </c:pt>
                <c:pt idx="102">
                  <c:v>5.8000000000000003E-2</c:v>
                </c:pt>
                <c:pt idx="103">
                  <c:v>5.1999999999999998E-2</c:v>
                </c:pt>
                <c:pt idx="104">
                  <c:v>4.8000000000000001E-2</c:v>
                </c:pt>
                <c:pt idx="105">
                  <c:v>3.5999999999999997E-2</c:v>
                </c:pt>
                <c:pt idx="106">
                  <c:v>2.5000000000000001E-2</c:v>
                </c:pt>
                <c:pt idx="107">
                  <c:v>1.2E-2</c:v>
                </c:pt>
                <c:pt idx="108">
                  <c:v>0.01</c:v>
                </c:pt>
                <c:pt idx="109">
                  <c:v>5.0000000000000001E-3</c:v>
                </c:pt>
                <c:pt idx="110">
                  <c:v>3.0000000000000001E-3</c:v>
                </c:pt>
                <c:pt idx="111">
                  <c:v>-7.0000000000000001E-3</c:v>
                </c:pt>
                <c:pt idx="112">
                  <c:v>-1.2E-2</c:v>
                </c:pt>
                <c:pt idx="113">
                  <c:v>-1.9E-2</c:v>
                </c:pt>
                <c:pt idx="114">
                  <c:v>-0.03</c:v>
                </c:pt>
                <c:pt idx="115">
                  <c:v>-4.1000000000000002E-2</c:v>
                </c:pt>
                <c:pt idx="116">
                  <c:v>-5.5E-2</c:v>
                </c:pt>
                <c:pt idx="117">
                  <c:v>-5.8000000000000003E-2</c:v>
                </c:pt>
                <c:pt idx="118">
                  <c:v>-6.4000000000000001E-2</c:v>
                </c:pt>
                <c:pt idx="119">
                  <c:v>-6.7000000000000004E-2</c:v>
                </c:pt>
                <c:pt idx="120">
                  <c:v>-7.1999999999999995E-2</c:v>
                </c:pt>
                <c:pt idx="121">
                  <c:v>-7.3999999999999996E-2</c:v>
                </c:pt>
                <c:pt idx="122">
                  <c:v>-7.3999999999999996E-2</c:v>
                </c:pt>
                <c:pt idx="123">
                  <c:v>-7.0999999999999994E-2</c:v>
                </c:pt>
                <c:pt idx="124">
                  <c:v>-6.8000000000000005E-2</c:v>
                </c:pt>
                <c:pt idx="125">
                  <c:v>-6.5000000000000002E-2</c:v>
                </c:pt>
                <c:pt idx="126">
                  <c:v>-5.8000000000000003E-2</c:v>
                </c:pt>
                <c:pt idx="127">
                  <c:v>-5.0999999999999997E-2</c:v>
                </c:pt>
                <c:pt idx="128">
                  <c:v>-4.2999999999999997E-2</c:v>
                </c:pt>
                <c:pt idx="129">
                  <c:v>-4.4999999999999998E-2</c:v>
                </c:pt>
                <c:pt idx="130">
                  <c:v>-4.2000000000000003E-2</c:v>
                </c:pt>
                <c:pt idx="131">
                  <c:v>-3.6999999999999998E-2</c:v>
                </c:pt>
                <c:pt idx="132">
                  <c:v>-3.5999999999999997E-2</c:v>
                </c:pt>
                <c:pt idx="133">
                  <c:v>-0.03</c:v>
                </c:pt>
                <c:pt idx="134">
                  <c:v>-4.2999999999999997E-2</c:v>
                </c:pt>
                <c:pt idx="135">
                  <c:v>-4.9000000000000002E-2</c:v>
                </c:pt>
                <c:pt idx="136">
                  <c:v>-0.06</c:v>
                </c:pt>
                <c:pt idx="137">
                  <c:v>-7.9000000000000001E-2</c:v>
                </c:pt>
                <c:pt idx="138">
                  <c:v>-9.0999999999999998E-2</c:v>
                </c:pt>
                <c:pt idx="139">
                  <c:v>-0.10299999999999999</c:v>
                </c:pt>
                <c:pt idx="140">
                  <c:v>-0.11600000000000001</c:v>
                </c:pt>
                <c:pt idx="141">
                  <c:v>-0.121</c:v>
                </c:pt>
                <c:pt idx="142">
                  <c:v>-0.13100000000000001</c:v>
                </c:pt>
                <c:pt idx="143">
                  <c:v>-0.14199999999999999</c:v>
                </c:pt>
                <c:pt idx="144">
                  <c:v>-0.153</c:v>
                </c:pt>
                <c:pt idx="145">
                  <c:v>-0.16900000000000001</c:v>
                </c:pt>
                <c:pt idx="146">
                  <c:v>-0.16900000000000001</c:v>
                </c:pt>
                <c:pt idx="147">
                  <c:v>-0.16900000000000001</c:v>
                </c:pt>
                <c:pt idx="148">
                  <c:v>-0.16800000000000001</c:v>
                </c:pt>
                <c:pt idx="149">
                  <c:v>-0.16200000000000001</c:v>
                </c:pt>
                <c:pt idx="150">
                  <c:v>-0.161</c:v>
                </c:pt>
                <c:pt idx="151">
                  <c:v>-0.154</c:v>
                </c:pt>
                <c:pt idx="152">
                  <c:v>-0.14599999999999999</c:v>
                </c:pt>
                <c:pt idx="153">
                  <c:v>-0.14099999999999999</c:v>
                </c:pt>
                <c:pt idx="154">
                  <c:v>-0.13200000000000001</c:v>
                </c:pt>
                <c:pt idx="155">
                  <c:v>-0.125</c:v>
                </c:pt>
                <c:pt idx="156">
                  <c:v>-0.12</c:v>
                </c:pt>
                <c:pt idx="157">
                  <c:v>-0.114</c:v>
                </c:pt>
                <c:pt idx="158">
                  <c:v>-0.108</c:v>
                </c:pt>
                <c:pt idx="159">
                  <c:v>-9.9000000000000005E-2</c:v>
                </c:pt>
                <c:pt idx="160">
                  <c:v>-8.7999999999999995E-2</c:v>
                </c:pt>
                <c:pt idx="161">
                  <c:v>-7.6999999999999999E-2</c:v>
                </c:pt>
                <c:pt idx="162">
                  <c:v>-6.6000000000000003E-2</c:v>
                </c:pt>
                <c:pt idx="163">
                  <c:v>-5.5E-2</c:v>
                </c:pt>
                <c:pt idx="164">
                  <c:v>-0.04</c:v>
                </c:pt>
                <c:pt idx="165">
                  <c:v>-2.1999999999999999E-2</c:v>
                </c:pt>
                <c:pt idx="166">
                  <c:v>-8.9999999999999993E-3</c:v>
                </c:pt>
                <c:pt idx="167">
                  <c:v>7.0000000000000001E-3</c:v>
                </c:pt>
                <c:pt idx="168">
                  <c:v>2.4E-2</c:v>
                </c:pt>
                <c:pt idx="169">
                  <c:v>4.1000000000000002E-2</c:v>
                </c:pt>
                <c:pt idx="170">
                  <c:v>5.8000000000000003E-2</c:v>
                </c:pt>
                <c:pt idx="171">
                  <c:v>6.8000000000000005E-2</c:v>
                </c:pt>
                <c:pt idx="172">
                  <c:v>7.5999999999999998E-2</c:v>
                </c:pt>
                <c:pt idx="173">
                  <c:v>8.6999999999999994E-2</c:v>
                </c:pt>
                <c:pt idx="174">
                  <c:v>9.6000000000000002E-2</c:v>
                </c:pt>
                <c:pt idx="175">
                  <c:v>0.106</c:v>
                </c:pt>
                <c:pt idx="176">
                  <c:v>0.108</c:v>
                </c:pt>
                <c:pt idx="177">
                  <c:v>0.108</c:v>
                </c:pt>
                <c:pt idx="178">
                  <c:v>0.104</c:v>
                </c:pt>
                <c:pt idx="179">
                  <c:v>0.107</c:v>
                </c:pt>
                <c:pt idx="180">
                  <c:v>0.11600000000000001</c:v>
                </c:pt>
                <c:pt idx="181">
                  <c:v>0.11799999999999999</c:v>
                </c:pt>
                <c:pt idx="182">
                  <c:v>0.114</c:v>
                </c:pt>
                <c:pt idx="183">
                  <c:v>0.121</c:v>
                </c:pt>
                <c:pt idx="184">
                  <c:v>0.125</c:v>
                </c:pt>
                <c:pt idx="185">
                  <c:v>0.127</c:v>
                </c:pt>
                <c:pt idx="186">
                  <c:v>0.13600000000000001</c:v>
                </c:pt>
                <c:pt idx="187">
                  <c:v>0.13</c:v>
                </c:pt>
                <c:pt idx="188">
                  <c:v>0.13800000000000001</c:v>
                </c:pt>
                <c:pt idx="189">
                  <c:v>0.14199999999999999</c:v>
                </c:pt>
                <c:pt idx="190">
                  <c:v>0.157</c:v>
                </c:pt>
                <c:pt idx="191">
                  <c:v>0.17</c:v>
                </c:pt>
                <c:pt idx="192">
                  <c:v>0.17399999999999999</c:v>
                </c:pt>
                <c:pt idx="193">
                  <c:v>0.184</c:v>
                </c:pt>
                <c:pt idx="194">
                  <c:v>0.19400000000000001</c:v>
                </c:pt>
                <c:pt idx="195">
                  <c:v>0.20300000000000001</c:v>
                </c:pt>
                <c:pt idx="196">
                  <c:v>0.20699999999999999</c:v>
                </c:pt>
                <c:pt idx="197">
                  <c:v>0.20899999999999999</c:v>
                </c:pt>
                <c:pt idx="198">
                  <c:v>0.214</c:v>
                </c:pt>
                <c:pt idx="199">
                  <c:v>0.224</c:v>
                </c:pt>
                <c:pt idx="200">
                  <c:v>0.215</c:v>
                </c:pt>
                <c:pt idx="201">
                  <c:v>0.22</c:v>
                </c:pt>
                <c:pt idx="202">
                  <c:v>0.20599999999999999</c:v>
                </c:pt>
                <c:pt idx="203">
                  <c:v>0.19600000000000001</c:v>
                </c:pt>
                <c:pt idx="204">
                  <c:v>0.188</c:v>
                </c:pt>
                <c:pt idx="205">
                  <c:v>0.17599999999999999</c:v>
                </c:pt>
                <c:pt idx="206">
                  <c:v>0.17599999999999999</c:v>
                </c:pt>
                <c:pt idx="207">
                  <c:v>0.161</c:v>
                </c:pt>
                <c:pt idx="208">
                  <c:v>0.153</c:v>
                </c:pt>
                <c:pt idx="209">
                  <c:v>0.16</c:v>
                </c:pt>
                <c:pt idx="210">
                  <c:v>0.154</c:v>
                </c:pt>
                <c:pt idx="211">
                  <c:v>0.14799999999999999</c:v>
                </c:pt>
                <c:pt idx="212">
                  <c:v>0.154</c:v>
                </c:pt>
                <c:pt idx="213">
                  <c:v>0.14699999999999999</c:v>
                </c:pt>
                <c:pt idx="214">
                  <c:v>0.154</c:v>
                </c:pt>
                <c:pt idx="215">
                  <c:v>0.155</c:v>
                </c:pt>
                <c:pt idx="216">
                  <c:v>0.157</c:v>
                </c:pt>
                <c:pt idx="217">
                  <c:v>0.16200000000000001</c:v>
                </c:pt>
                <c:pt idx="218">
                  <c:v>0.159</c:v>
                </c:pt>
                <c:pt idx="219">
                  <c:v>0.157</c:v>
                </c:pt>
                <c:pt idx="220">
                  <c:v>0.16600000000000001</c:v>
                </c:pt>
                <c:pt idx="221">
                  <c:v>0.16900000000000001</c:v>
                </c:pt>
                <c:pt idx="222">
                  <c:v>0.17</c:v>
                </c:pt>
                <c:pt idx="223">
                  <c:v>0.16800000000000001</c:v>
                </c:pt>
                <c:pt idx="224">
                  <c:v>0.16700000000000001</c:v>
                </c:pt>
                <c:pt idx="225">
                  <c:v>0.17399999999999999</c:v>
                </c:pt>
                <c:pt idx="226">
                  <c:v>0.17199999999999999</c:v>
                </c:pt>
                <c:pt idx="227">
                  <c:v>0.16500000000000001</c:v>
                </c:pt>
                <c:pt idx="228">
                  <c:v>0.16300000000000001</c:v>
                </c:pt>
                <c:pt idx="229">
                  <c:v>0.151</c:v>
                </c:pt>
                <c:pt idx="230">
                  <c:v>0.14299999999999999</c:v>
                </c:pt>
                <c:pt idx="231">
                  <c:v>0.14399999999999999</c:v>
                </c:pt>
                <c:pt idx="232">
                  <c:v>0.13600000000000001</c:v>
                </c:pt>
                <c:pt idx="233">
                  <c:v>0.13100000000000001</c:v>
                </c:pt>
                <c:pt idx="234">
                  <c:v>0.123</c:v>
                </c:pt>
                <c:pt idx="235">
                  <c:v>0.12</c:v>
                </c:pt>
                <c:pt idx="236">
                  <c:v>0.121</c:v>
                </c:pt>
                <c:pt idx="237">
                  <c:v>0.11600000000000001</c:v>
                </c:pt>
                <c:pt idx="238">
                  <c:v>0.125</c:v>
                </c:pt>
                <c:pt idx="239">
                  <c:v>0.11700000000000001</c:v>
                </c:pt>
                <c:pt idx="240">
                  <c:v>0.113</c:v>
                </c:pt>
                <c:pt idx="241">
                  <c:v>0.121</c:v>
                </c:pt>
                <c:pt idx="242">
                  <c:v>0.125</c:v>
                </c:pt>
                <c:pt idx="243">
                  <c:v>0.121</c:v>
                </c:pt>
                <c:pt idx="244">
                  <c:v>0.11799999999999999</c:v>
                </c:pt>
                <c:pt idx="245">
                  <c:v>0.11600000000000001</c:v>
                </c:pt>
                <c:pt idx="246">
                  <c:v>0.108</c:v>
                </c:pt>
                <c:pt idx="247">
                  <c:v>0.10100000000000001</c:v>
                </c:pt>
                <c:pt idx="248">
                  <c:v>8.5000000000000006E-2</c:v>
                </c:pt>
                <c:pt idx="249">
                  <c:v>7.2999999999999995E-2</c:v>
                </c:pt>
                <c:pt idx="250">
                  <c:v>5.5E-2</c:v>
                </c:pt>
                <c:pt idx="251">
                  <c:v>5.1999999999999998E-2</c:v>
                </c:pt>
                <c:pt idx="252">
                  <c:v>4.1000000000000002E-2</c:v>
                </c:pt>
                <c:pt idx="253">
                  <c:v>0.03</c:v>
                </c:pt>
                <c:pt idx="254">
                  <c:v>2.1000000000000001E-2</c:v>
                </c:pt>
                <c:pt idx="255">
                  <c:v>0.01</c:v>
                </c:pt>
                <c:pt idx="256">
                  <c:v>6.0000000000000001E-3</c:v>
                </c:pt>
                <c:pt idx="257">
                  <c:v>0</c:v>
                </c:pt>
                <c:pt idx="258">
                  <c:v>-2E-3</c:v>
                </c:pt>
                <c:pt idx="259">
                  <c:v>-3.0000000000000001E-3</c:v>
                </c:pt>
                <c:pt idx="260">
                  <c:v>-7.0000000000000001E-3</c:v>
                </c:pt>
                <c:pt idx="261">
                  <c:v>-1.2999999999999999E-2</c:v>
                </c:pt>
                <c:pt idx="262">
                  <c:v>-2.5999999999999999E-2</c:v>
                </c:pt>
                <c:pt idx="263">
                  <c:v>-3.3000000000000002E-2</c:v>
                </c:pt>
                <c:pt idx="264">
                  <c:v>-3.4000000000000002E-2</c:v>
                </c:pt>
                <c:pt idx="265">
                  <c:v>-3.6999999999999998E-2</c:v>
                </c:pt>
                <c:pt idx="266">
                  <c:v>-3.6999999999999998E-2</c:v>
                </c:pt>
                <c:pt idx="267">
                  <c:v>-2.7E-2</c:v>
                </c:pt>
                <c:pt idx="268">
                  <c:v>-2.3E-2</c:v>
                </c:pt>
                <c:pt idx="269">
                  <c:v>-3.5999999999999997E-2</c:v>
                </c:pt>
                <c:pt idx="270">
                  <c:v>-3.2000000000000001E-2</c:v>
                </c:pt>
                <c:pt idx="271">
                  <c:v>-2.5000000000000001E-2</c:v>
                </c:pt>
                <c:pt idx="272">
                  <c:v>-3.4000000000000002E-2</c:v>
                </c:pt>
                <c:pt idx="273">
                  <c:v>-2.5999999999999999E-2</c:v>
                </c:pt>
                <c:pt idx="274">
                  <c:v>-5.0000000000000001E-3</c:v>
                </c:pt>
                <c:pt idx="275">
                  <c:v>-5.0000000000000001E-3</c:v>
                </c:pt>
                <c:pt idx="276">
                  <c:v>-4.0000000000000001E-3</c:v>
                </c:pt>
                <c:pt idx="277">
                  <c:v>-3.0000000000000001E-3</c:v>
                </c:pt>
                <c:pt idx="278">
                  <c:v>-3.0000000000000001E-3</c:v>
                </c:pt>
                <c:pt idx="279">
                  <c:v>-1.2999999999999999E-2</c:v>
                </c:pt>
                <c:pt idx="280">
                  <c:v>-1.6E-2</c:v>
                </c:pt>
                <c:pt idx="281">
                  <c:v>-2E-3</c:v>
                </c:pt>
                <c:pt idx="282">
                  <c:v>-2E-3</c:v>
                </c:pt>
                <c:pt idx="283">
                  <c:v>5.0000000000000001E-3</c:v>
                </c:pt>
                <c:pt idx="284">
                  <c:v>3.5000000000000003E-2</c:v>
                </c:pt>
                <c:pt idx="285">
                  <c:v>7.6999999999999999E-2</c:v>
                </c:pt>
                <c:pt idx="286">
                  <c:v>8.4000000000000005E-2</c:v>
                </c:pt>
                <c:pt idx="287">
                  <c:v>0.11</c:v>
                </c:pt>
                <c:pt idx="288">
                  <c:v>0.16300000000000001</c:v>
                </c:pt>
                <c:pt idx="289">
                  <c:v>0.19</c:v>
                </c:pt>
                <c:pt idx="290">
                  <c:v>0.18</c:v>
                </c:pt>
                <c:pt idx="291">
                  <c:v>0.19500000000000001</c:v>
                </c:pt>
                <c:pt idx="292">
                  <c:v>0.20799999999999999</c:v>
                </c:pt>
                <c:pt idx="293">
                  <c:v>0.223</c:v>
                </c:pt>
                <c:pt idx="294">
                  <c:v>0.22500000000000001</c:v>
                </c:pt>
                <c:pt idx="295">
                  <c:v>0.22</c:v>
                </c:pt>
                <c:pt idx="296">
                  <c:v>0.21299999999999999</c:v>
                </c:pt>
                <c:pt idx="297">
                  <c:v>0.161</c:v>
                </c:pt>
                <c:pt idx="298">
                  <c:v>0.14199999999999999</c:v>
                </c:pt>
                <c:pt idx="299">
                  <c:v>0.125</c:v>
                </c:pt>
                <c:pt idx="300">
                  <c:v>7.9000000000000001E-2</c:v>
                </c:pt>
                <c:pt idx="301">
                  <c:v>5.6000000000000001E-2</c:v>
                </c:pt>
                <c:pt idx="302">
                  <c:v>0.06</c:v>
                </c:pt>
                <c:pt idx="303">
                  <c:v>4.9000000000000002E-2</c:v>
                </c:pt>
                <c:pt idx="304">
                  <c:v>3.5000000000000003E-2</c:v>
                </c:pt>
                <c:pt idx="305">
                  <c:v>1.4E-2</c:v>
                </c:pt>
                <c:pt idx="306">
                  <c:v>4.0000000000000001E-3</c:v>
                </c:pt>
                <c:pt idx="307">
                  <c:v>-8.9999999999999993E-3</c:v>
                </c:pt>
                <c:pt idx="308">
                  <c:v>-2.4E-2</c:v>
                </c:pt>
                <c:pt idx="309">
                  <c:v>-2.8000000000000001E-2</c:v>
                </c:pt>
                <c:pt idx="310">
                  <c:v>-0.03</c:v>
                </c:pt>
                <c:pt idx="311">
                  <c:v>-4.2999999999999997E-2</c:v>
                </c:pt>
                <c:pt idx="312">
                  <c:v>-4.8000000000000001E-2</c:v>
                </c:pt>
                <c:pt idx="313">
                  <c:v>-5.6000000000000001E-2</c:v>
                </c:pt>
                <c:pt idx="314">
                  <c:v>-0.06</c:v>
                </c:pt>
                <c:pt idx="315">
                  <c:v>-0.06</c:v>
                </c:pt>
                <c:pt idx="316">
                  <c:v>-0.06</c:v>
                </c:pt>
                <c:pt idx="317">
                  <c:v>-6.6000000000000003E-2</c:v>
                </c:pt>
                <c:pt idx="318">
                  <c:v>-6.8000000000000005E-2</c:v>
                </c:pt>
                <c:pt idx="319">
                  <c:v>-7.0999999999999994E-2</c:v>
                </c:pt>
                <c:pt idx="320">
                  <c:v>-7.0000000000000007E-2</c:v>
                </c:pt>
                <c:pt idx="321">
                  <c:v>-7.3999999999999996E-2</c:v>
                </c:pt>
                <c:pt idx="322">
                  <c:v>-8.1000000000000003E-2</c:v>
                </c:pt>
              </c:numCache>
            </c:numRef>
          </c:val>
          <c:extLst>
            <c:ext xmlns:c16="http://schemas.microsoft.com/office/drawing/2014/chart" uri="{C3380CC4-5D6E-409C-BE32-E72D297353CC}">
              <c16:uniqueId val="{00000001-EC70-479C-B064-CEA8B0CC002C}"/>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5% Long Run Average</c:v>
                </c:pt>
              </c:strCache>
            </c:strRef>
          </c:tx>
          <c:spPr>
            <a:ln w="5385">
              <a:solidFill>
                <a:srgbClr val="FFFF00"/>
              </a:solidFill>
              <a:prstDash val="solid"/>
            </a:ln>
          </c:spPr>
          <c:marker>
            <c:symbol val="square"/>
            <c:size val="2"/>
            <c:spPr>
              <a:solidFill>
                <a:srgbClr val="FFFF00"/>
              </a:solidFill>
              <a:ln>
                <a:solidFill>
                  <a:srgbClr val="FFFF00"/>
                </a:solidFill>
                <a:prstDash val="solid"/>
              </a:ln>
            </c:spPr>
          </c:marke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Sheet1!$D$2:$D$333</c:f>
              <c:numCache>
                <c:formatCode>General</c:formatCode>
                <c:ptCount val="332"/>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pt idx="44">
                  <c:v>0.05</c:v>
                </c:pt>
                <c:pt idx="45">
                  <c:v>0.05</c:v>
                </c:pt>
                <c:pt idx="46">
                  <c:v>0.05</c:v>
                </c:pt>
                <c:pt idx="47">
                  <c:v>0.05</c:v>
                </c:pt>
                <c:pt idx="48">
                  <c:v>0.05</c:v>
                </c:pt>
                <c:pt idx="49">
                  <c:v>0.05</c:v>
                </c:pt>
                <c:pt idx="50">
                  <c:v>0.05</c:v>
                </c:pt>
                <c:pt idx="51">
                  <c:v>0.05</c:v>
                </c:pt>
                <c:pt idx="52">
                  <c:v>0.05</c:v>
                </c:pt>
                <c:pt idx="53">
                  <c:v>0.05</c:v>
                </c:pt>
                <c:pt idx="54">
                  <c:v>0.05</c:v>
                </c:pt>
                <c:pt idx="55">
                  <c:v>0.05</c:v>
                </c:pt>
                <c:pt idx="56">
                  <c:v>0.05</c:v>
                </c:pt>
                <c:pt idx="57">
                  <c:v>0.05</c:v>
                </c:pt>
                <c:pt idx="58">
                  <c:v>0.05</c:v>
                </c:pt>
                <c:pt idx="59">
                  <c:v>0.05</c:v>
                </c:pt>
                <c:pt idx="60">
                  <c:v>0.05</c:v>
                </c:pt>
                <c:pt idx="61">
                  <c:v>0.05</c:v>
                </c:pt>
                <c:pt idx="62">
                  <c:v>0.05</c:v>
                </c:pt>
                <c:pt idx="63">
                  <c:v>0.05</c:v>
                </c:pt>
                <c:pt idx="64">
                  <c:v>0.05</c:v>
                </c:pt>
                <c:pt idx="65">
                  <c:v>0.05</c:v>
                </c:pt>
                <c:pt idx="66">
                  <c:v>0.05</c:v>
                </c:pt>
                <c:pt idx="67">
                  <c:v>0.05</c:v>
                </c:pt>
                <c:pt idx="68">
                  <c:v>0.05</c:v>
                </c:pt>
                <c:pt idx="69">
                  <c:v>0.05</c:v>
                </c:pt>
                <c:pt idx="70">
                  <c:v>0.05</c:v>
                </c:pt>
                <c:pt idx="71">
                  <c:v>0.05</c:v>
                </c:pt>
                <c:pt idx="72">
                  <c:v>0.05</c:v>
                </c:pt>
                <c:pt idx="73">
                  <c:v>0.05</c:v>
                </c:pt>
                <c:pt idx="74">
                  <c:v>0.05</c:v>
                </c:pt>
                <c:pt idx="75">
                  <c:v>0.05</c:v>
                </c:pt>
                <c:pt idx="76">
                  <c:v>0.05</c:v>
                </c:pt>
                <c:pt idx="77">
                  <c:v>0.05</c:v>
                </c:pt>
                <c:pt idx="78">
                  <c:v>0.05</c:v>
                </c:pt>
                <c:pt idx="79">
                  <c:v>0.05</c:v>
                </c:pt>
                <c:pt idx="80">
                  <c:v>0.05</c:v>
                </c:pt>
                <c:pt idx="81">
                  <c:v>0.05</c:v>
                </c:pt>
                <c:pt idx="82">
                  <c:v>0.05</c:v>
                </c:pt>
                <c:pt idx="83">
                  <c:v>0.05</c:v>
                </c:pt>
                <c:pt idx="84">
                  <c:v>0.05</c:v>
                </c:pt>
                <c:pt idx="85">
                  <c:v>0.05</c:v>
                </c:pt>
                <c:pt idx="86">
                  <c:v>0.05</c:v>
                </c:pt>
                <c:pt idx="87">
                  <c:v>0.05</c:v>
                </c:pt>
                <c:pt idx="88">
                  <c:v>0.05</c:v>
                </c:pt>
                <c:pt idx="89">
                  <c:v>0.05</c:v>
                </c:pt>
                <c:pt idx="90">
                  <c:v>0.05</c:v>
                </c:pt>
                <c:pt idx="91">
                  <c:v>0.05</c:v>
                </c:pt>
                <c:pt idx="92">
                  <c:v>0.05</c:v>
                </c:pt>
                <c:pt idx="93">
                  <c:v>0.05</c:v>
                </c:pt>
                <c:pt idx="94">
                  <c:v>0.05</c:v>
                </c:pt>
                <c:pt idx="95">
                  <c:v>0.05</c:v>
                </c:pt>
                <c:pt idx="96">
                  <c:v>0.05</c:v>
                </c:pt>
                <c:pt idx="97">
                  <c:v>0.05</c:v>
                </c:pt>
                <c:pt idx="98">
                  <c:v>0.05</c:v>
                </c:pt>
                <c:pt idx="99">
                  <c:v>0.05</c:v>
                </c:pt>
                <c:pt idx="100">
                  <c:v>0.05</c:v>
                </c:pt>
                <c:pt idx="101">
                  <c:v>0.05</c:v>
                </c:pt>
                <c:pt idx="102">
                  <c:v>0.05</c:v>
                </c:pt>
                <c:pt idx="103">
                  <c:v>0.05</c:v>
                </c:pt>
                <c:pt idx="104">
                  <c:v>0.05</c:v>
                </c:pt>
                <c:pt idx="105">
                  <c:v>0.05</c:v>
                </c:pt>
                <c:pt idx="106">
                  <c:v>0.05</c:v>
                </c:pt>
                <c:pt idx="107">
                  <c:v>0.05</c:v>
                </c:pt>
                <c:pt idx="108">
                  <c:v>0.05</c:v>
                </c:pt>
                <c:pt idx="109">
                  <c:v>0.05</c:v>
                </c:pt>
                <c:pt idx="110">
                  <c:v>0.05</c:v>
                </c:pt>
                <c:pt idx="111">
                  <c:v>0.05</c:v>
                </c:pt>
                <c:pt idx="112">
                  <c:v>0.05</c:v>
                </c:pt>
                <c:pt idx="113">
                  <c:v>0.05</c:v>
                </c:pt>
                <c:pt idx="114">
                  <c:v>0.05</c:v>
                </c:pt>
                <c:pt idx="115">
                  <c:v>0.05</c:v>
                </c:pt>
                <c:pt idx="116">
                  <c:v>0.05</c:v>
                </c:pt>
                <c:pt idx="117">
                  <c:v>0.05</c:v>
                </c:pt>
                <c:pt idx="118">
                  <c:v>0.05</c:v>
                </c:pt>
                <c:pt idx="119">
                  <c:v>0.05</c:v>
                </c:pt>
                <c:pt idx="120">
                  <c:v>0.05</c:v>
                </c:pt>
                <c:pt idx="121">
                  <c:v>0.05</c:v>
                </c:pt>
                <c:pt idx="122">
                  <c:v>0.05</c:v>
                </c:pt>
                <c:pt idx="123">
                  <c:v>0.05</c:v>
                </c:pt>
                <c:pt idx="124">
                  <c:v>0.05</c:v>
                </c:pt>
                <c:pt idx="125">
                  <c:v>0.05</c:v>
                </c:pt>
                <c:pt idx="126">
                  <c:v>0.05</c:v>
                </c:pt>
                <c:pt idx="127">
                  <c:v>0.05</c:v>
                </c:pt>
                <c:pt idx="128">
                  <c:v>0.05</c:v>
                </c:pt>
                <c:pt idx="129">
                  <c:v>0.05</c:v>
                </c:pt>
                <c:pt idx="130">
                  <c:v>0.05</c:v>
                </c:pt>
                <c:pt idx="131">
                  <c:v>0.05</c:v>
                </c:pt>
                <c:pt idx="132">
                  <c:v>0.05</c:v>
                </c:pt>
                <c:pt idx="133">
                  <c:v>0.05</c:v>
                </c:pt>
                <c:pt idx="134">
                  <c:v>0.05</c:v>
                </c:pt>
                <c:pt idx="135">
                  <c:v>0.05</c:v>
                </c:pt>
                <c:pt idx="136">
                  <c:v>0.05</c:v>
                </c:pt>
                <c:pt idx="137">
                  <c:v>0.05</c:v>
                </c:pt>
                <c:pt idx="138">
                  <c:v>0.05</c:v>
                </c:pt>
                <c:pt idx="139">
                  <c:v>0.05</c:v>
                </c:pt>
                <c:pt idx="140">
                  <c:v>0.05</c:v>
                </c:pt>
                <c:pt idx="141">
                  <c:v>0.05</c:v>
                </c:pt>
                <c:pt idx="142">
                  <c:v>0.05</c:v>
                </c:pt>
                <c:pt idx="143">
                  <c:v>0.05</c:v>
                </c:pt>
                <c:pt idx="144">
                  <c:v>0.05</c:v>
                </c:pt>
                <c:pt idx="145">
                  <c:v>0.05</c:v>
                </c:pt>
                <c:pt idx="146">
                  <c:v>0.05</c:v>
                </c:pt>
                <c:pt idx="147">
                  <c:v>0.05</c:v>
                </c:pt>
                <c:pt idx="148">
                  <c:v>0.05</c:v>
                </c:pt>
                <c:pt idx="149">
                  <c:v>0.05</c:v>
                </c:pt>
                <c:pt idx="150">
                  <c:v>0.05</c:v>
                </c:pt>
                <c:pt idx="151">
                  <c:v>0.05</c:v>
                </c:pt>
                <c:pt idx="152">
                  <c:v>0.05</c:v>
                </c:pt>
                <c:pt idx="153">
                  <c:v>0.05</c:v>
                </c:pt>
                <c:pt idx="154">
                  <c:v>0.05</c:v>
                </c:pt>
                <c:pt idx="155">
                  <c:v>0.05</c:v>
                </c:pt>
                <c:pt idx="156">
                  <c:v>0.05</c:v>
                </c:pt>
                <c:pt idx="157">
                  <c:v>0.05</c:v>
                </c:pt>
                <c:pt idx="158">
                  <c:v>0.05</c:v>
                </c:pt>
                <c:pt idx="159">
                  <c:v>0.05</c:v>
                </c:pt>
                <c:pt idx="160">
                  <c:v>0.05</c:v>
                </c:pt>
                <c:pt idx="161">
                  <c:v>0.05</c:v>
                </c:pt>
                <c:pt idx="162">
                  <c:v>0.05</c:v>
                </c:pt>
                <c:pt idx="163">
                  <c:v>0.05</c:v>
                </c:pt>
                <c:pt idx="164">
                  <c:v>0.05</c:v>
                </c:pt>
                <c:pt idx="165">
                  <c:v>0.05</c:v>
                </c:pt>
                <c:pt idx="166">
                  <c:v>0.05</c:v>
                </c:pt>
                <c:pt idx="167">
                  <c:v>0.05</c:v>
                </c:pt>
                <c:pt idx="168">
                  <c:v>0.05</c:v>
                </c:pt>
                <c:pt idx="169">
                  <c:v>0.05</c:v>
                </c:pt>
                <c:pt idx="170">
                  <c:v>0.05</c:v>
                </c:pt>
                <c:pt idx="171">
                  <c:v>0.05</c:v>
                </c:pt>
                <c:pt idx="172">
                  <c:v>0.05</c:v>
                </c:pt>
                <c:pt idx="173">
                  <c:v>0.05</c:v>
                </c:pt>
                <c:pt idx="174">
                  <c:v>0.05</c:v>
                </c:pt>
                <c:pt idx="175">
                  <c:v>0.05</c:v>
                </c:pt>
                <c:pt idx="176">
                  <c:v>0.05</c:v>
                </c:pt>
                <c:pt idx="177">
                  <c:v>0.05</c:v>
                </c:pt>
                <c:pt idx="178">
                  <c:v>0.05</c:v>
                </c:pt>
                <c:pt idx="179">
                  <c:v>0.05</c:v>
                </c:pt>
                <c:pt idx="180">
                  <c:v>0.05</c:v>
                </c:pt>
                <c:pt idx="181">
                  <c:v>0.05</c:v>
                </c:pt>
                <c:pt idx="182">
                  <c:v>0.05</c:v>
                </c:pt>
                <c:pt idx="183">
                  <c:v>0.05</c:v>
                </c:pt>
                <c:pt idx="184">
                  <c:v>0.05</c:v>
                </c:pt>
                <c:pt idx="185">
                  <c:v>0.05</c:v>
                </c:pt>
                <c:pt idx="186">
                  <c:v>0.05</c:v>
                </c:pt>
                <c:pt idx="187">
                  <c:v>0.05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0.05</c:v>
                </c:pt>
                <c:pt idx="207">
                  <c:v>0.05</c:v>
                </c:pt>
                <c:pt idx="208">
                  <c:v>0.05</c:v>
                </c:pt>
                <c:pt idx="209">
                  <c:v>0.05</c:v>
                </c:pt>
                <c:pt idx="210">
                  <c:v>0.05</c:v>
                </c:pt>
                <c:pt idx="211">
                  <c:v>0.05</c:v>
                </c:pt>
                <c:pt idx="212">
                  <c:v>0.05</c:v>
                </c:pt>
                <c:pt idx="213">
                  <c:v>0.05</c:v>
                </c:pt>
                <c:pt idx="214">
                  <c:v>0.05</c:v>
                </c:pt>
                <c:pt idx="215">
                  <c:v>0.05</c:v>
                </c:pt>
                <c:pt idx="216">
                  <c:v>0.05</c:v>
                </c:pt>
                <c:pt idx="217">
                  <c:v>0.05</c:v>
                </c:pt>
                <c:pt idx="218">
                  <c:v>0.05</c:v>
                </c:pt>
                <c:pt idx="219">
                  <c:v>0.05</c:v>
                </c:pt>
                <c:pt idx="220">
                  <c:v>0.05</c:v>
                </c:pt>
                <c:pt idx="221">
                  <c:v>0.05</c:v>
                </c:pt>
                <c:pt idx="222">
                  <c:v>0.05</c:v>
                </c:pt>
                <c:pt idx="223">
                  <c:v>0.05</c:v>
                </c:pt>
                <c:pt idx="224">
                  <c:v>0.05</c:v>
                </c:pt>
                <c:pt idx="225">
                  <c:v>0.05</c:v>
                </c:pt>
                <c:pt idx="226">
                  <c:v>0.05</c:v>
                </c:pt>
                <c:pt idx="227">
                  <c:v>0.05</c:v>
                </c:pt>
                <c:pt idx="228">
                  <c:v>0.05</c:v>
                </c:pt>
                <c:pt idx="229">
                  <c:v>0.05</c:v>
                </c:pt>
                <c:pt idx="230">
                  <c:v>0.05</c:v>
                </c:pt>
                <c:pt idx="231">
                  <c:v>0.05</c:v>
                </c:pt>
                <c:pt idx="232">
                  <c:v>0.05</c:v>
                </c:pt>
                <c:pt idx="233">
                  <c:v>0.05</c:v>
                </c:pt>
                <c:pt idx="234">
                  <c:v>0.05</c:v>
                </c:pt>
                <c:pt idx="235">
                  <c:v>0.05</c:v>
                </c:pt>
                <c:pt idx="236">
                  <c:v>0.05</c:v>
                </c:pt>
                <c:pt idx="237">
                  <c:v>0.05</c:v>
                </c:pt>
                <c:pt idx="238">
                  <c:v>0.05</c:v>
                </c:pt>
                <c:pt idx="239">
                  <c:v>0.05</c:v>
                </c:pt>
                <c:pt idx="240">
                  <c:v>0.05</c:v>
                </c:pt>
                <c:pt idx="241">
                  <c:v>0.05</c:v>
                </c:pt>
                <c:pt idx="242">
                  <c:v>0.05</c:v>
                </c:pt>
                <c:pt idx="243">
                  <c:v>0.05</c:v>
                </c:pt>
                <c:pt idx="244">
                  <c:v>0.05</c:v>
                </c:pt>
                <c:pt idx="245">
                  <c:v>0.05</c:v>
                </c:pt>
                <c:pt idx="246">
                  <c:v>0.05</c:v>
                </c:pt>
                <c:pt idx="247">
                  <c:v>0.05</c:v>
                </c:pt>
                <c:pt idx="248">
                  <c:v>0.05</c:v>
                </c:pt>
                <c:pt idx="249">
                  <c:v>0.05</c:v>
                </c:pt>
                <c:pt idx="250">
                  <c:v>0.05</c:v>
                </c:pt>
                <c:pt idx="251">
                  <c:v>0.05</c:v>
                </c:pt>
                <c:pt idx="252">
                  <c:v>0.05</c:v>
                </c:pt>
                <c:pt idx="253">
                  <c:v>0.05</c:v>
                </c:pt>
                <c:pt idx="254">
                  <c:v>0.05</c:v>
                </c:pt>
                <c:pt idx="255">
                  <c:v>0.05</c:v>
                </c:pt>
                <c:pt idx="256">
                  <c:v>0.05</c:v>
                </c:pt>
                <c:pt idx="257">
                  <c:v>0.05</c:v>
                </c:pt>
                <c:pt idx="258">
                  <c:v>0.05</c:v>
                </c:pt>
                <c:pt idx="259">
                  <c:v>0.05</c:v>
                </c:pt>
                <c:pt idx="260">
                  <c:v>0.05</c:v>
                </c:pt>
                <c:pt idx="261">
                  <c:v>0.05</c:v>
                </c:pt>
                <c:pt idx="262">
                  <c:v>0.05</c:v>
                </c:pt>
                <c:pt idx="263">
                  <c:v>0.05</c:v>
                </c:pt>
                <c:pt idx="264">
                  <c:v>0.05</c:v>
                </c:pt>
                <c:pt idx="265">
                  <c:v>0.05</c:v>
                </c:pt>
                <c:pt idx="266">
                  <c:v>0.05</c:v>
                </c:pt>
                <c:pt idx="267">
                  <c:v>0.05</c:v>
                </c:pt>
                <c:pt idx="268">
                  <c:v>0.05</c:v>
                </c:pt>
                <c:pt idx="269">
                  <c:v>0.05</c:v>
                </c:pt>
                <c:pt idx="270">
                  <c:v>0.05</c:v>
                </c:pt>
                <c:pt idx="271">
                  <c:v>0.05</c:v>
                </c:pt>
                <c:pt idx="272">
                  <c:v>0.05</c:v>
                </c:pt>
                <c:pt idx="273">
                  <c:v>0.05</c:v>
                </c:pt>
                <c:pt idx="274">
                  <c:v>0.05</c:v>
                </c:pt>
                <c:pt idx="275">
                  <c:v>0.05</c:v>
                </c:pt>
                <c:pt idx="276">
                  <c:v>0.05</c:v>
                </c:pt>
                <c:pt idx="277">
                  <c:v>0.05</c:v>
                </c:pt>
                <c:pt idx="278">
                  <c:v>0.05</c:v>
                </c:pt>
                <c:pt idx="279">
                  <c:v>0.05</c:v>
                </c:pt>
                <c:pt idx="280">
                  <c:v>0.05</c:v>
                </c:pt>
                <c:pt idx="281">
                  <c:v>0.05</c:v>
                </c:pt>
                <c:pt idx="282">
                  <c:v>0.05</c:v>
                </c:pt>
                <c:pt idx="283">
                  <c:v>0.05</c:v>
                </c:pt>
                <c:pt idx="284">
                  <c:v>0.05</c:v>
                </c:pt>
                <c:pt idx="285">
                  <c:v>0.05</c:v>
                </c:pt>
                <c:pt idx="286">
                  <c:v>0.05</c:v>
                </c:pt>
                <c:pt idx="287">
                  <c:v>0.05</c:v>
                </c:pt>
                <c:pt idx="288">
                  <c:v>0.05</c:v>
                </c:pt>
                <c:pt idx="289">
                  <c:v>0.05</c:v>
                </c:pt>
                <c:pt idx="290">
                  <c:v>0.05</c:v>
                </c:pt>
                <c:pt idx="291">
                  <c:v>0.05</c:v>
                </c:pt>
                <c:pt idx="292">
                  <c:v>0.05</c:v>
                </c:pt>
                <c:pt idx="293">
                  <c:v>0.05</c:v>
                </c:pt>
                <c:pt idx="294">
                  <c:v>0.05</c:v>
                </c:pt>
                <c:pt idx="295">
                  <c:v>0.05</c:v>
                </c:pt>
                <c:pt idx="296">
                  <c:v>0.05</c:v>
                </c:pt>
                <c:pt idx="297">
                  <c:v>0.05</c:v>
                </c:pt>
                <c:pt idx="298">
                  <c:v>0.05</c:v>
                </c:pt>
                <c:pt idx="299">
                  <c:v>0.05</c:v>
                </c:pt>
                <c:pt idx="300">
                  <c:v>0.05</c:v>
                </c:pt>
                <c:pt idx="301">
                  <c:v>0.05</c:v>
                </c:pt>
                <c:pt idx="302">
                  <c:v>0.05</c:v>
                </c:pt>
                <c:pt idx="303">
                  <c:v>0.05</c:v>
                </c:pt>
                <c:pt idx="304">
                  <c:v>0.05</c:v>
                </c:pt>
                <c:pt idx="305">
                  <c:v>0.05</c:v>
                </c:pt>
                <c:pt idx="306">
                  <c:v>0.05</c:v>
                </c:pt>
                <c:pt idx="307">
                  <c:v>0.05</c:v>
                </c:pt>
                <c:pt idx="308">
                  <c:v>0.05</c:v>
                </c:pt>
                <c:pt idx="309">
                  <c:v>0.05</c:v>
                </c:pt>
                <c:pt idx="310">
                  <c:v>0.05</c:v>
                </c:pt>
                <c:pt idx="311">
                  <c:v>0.05</c:v>
                </c:pt>
                <c:pt idx="312">
                  <c:v>0.05</c:v>
                </c:pt>
                <c:pt idx="313">
                  <c:v>0.05</c:v>
                </c:pt>
                <c:pt idx="314">
                  <c:v>0.05</c:v>
                </c:pt>
                <c:pt idx="315">
                  <c:v>0.05</c:v>
                </c:pt>
                <c:pt idx="316">
                  <c:v>0.05</c:v>
                </c:pt>
                <c:pt idx="317">
                  <c:v>0.05</c:v>
                </c:pt>
                <c:pt idx="318">
                  <c:v>0.05</c:v>
                </c:pt>
                <c:pt idx="319">
                  <c:v>0.05</c:v>
                </c:pt>
                <c:pt idx="320">
                  <c:v>0.05</c:v>
                </c:pt>
                <c:pt idx="321">
                  <c:v>0.05</c:v>
                </c:pt>
                <c:pt idx="322">
                  <c:v>0.05</c:v>
                </c:pt>
                <c:pt idx="323">
                  <c:v>0.05</c:v>
                </c:pt>
                <c:pt idx="324">
                  <c:v>0.05</c:v>
                </c:pt>
                <c:pt idx="325">
                  <c:v>0.05</c:v>
                </c:pt>
              </c:numCache>
            </c:numRef>
          </c:val>
          <c:smooth val="0"/>
          <c:extLst>
            <c:ext xmlns:c16="http://schemas.microsoft.com/office/drawing/2014/chart" uri="{C3380CC4-5D6E-409C-BE32-E72D297353CC}">
              <c16:uniqueId val="{00000002-EC70-479C-B064-CEA8B0CC002C}"/>
            </c:ext>
          </c:extLst>
        </c:ser>
        <c:dLbls>
          <c:showLegendKey val="0"/>
          <c:showVal val="0"/>
          <c:showCatName val="0"/>
          <c:showSerName val="0"/>
          <c:showPercent val="0"/>
          <c:showBubbleSize val="0"/>
        </c:dLbls>
        <c:marker val="1"/>
        <c:smooth val="0"/>
        <c:axId val="3"/>
        <c:axId val="4"/>
      </c:lineChart>
      <c:catAx>
        <c:axId val="229945744"/>
        <c:scaling>
          <c:orientation val="minMax"/>
        </c:scaling>
        <c:delete val="0"/>
        <c:axPos val="b"/>
        <c:numFmt formatCode="General" sourceLinked="1"/>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5"/>
          <c:min val="-0.2"/>
        </c:scaling>
        <c:delete val="0"/>
        <c:axPos val="l"/>
        <c:majorGridlines>
          <c:spPr>
            <a:ln w="1346">
              <a:solidFill>
                <a:schemeClr val="tx1"/>
              </a:solidFill>
              <a:prstDash val="solid"/>
            </a:ln>
          </c:spPr>
        </c:majorGridlines>
        <c:numFmt formatCode="0%" sourceLinked="0"/>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229945744"/>
        <c:crosses val="autoZero"/>
        <c:crossBetween val="midCat"/>
        <c:maj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5"/>
          <c:min val="-0.2"/>
        </c:scaling>
        <c:delete val="0"/>
        <c:axPos val="r"/>
        <c:numFmt formatCode="0%" sourceLinked="0"/>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5385">
          <a:solidFill>
            <a:schemeClr val="tx1"/>
          </a:solidFill>
          <a:prstDash val="solid"/>
        </a:ln>
      </c:spPr>
    </c:plotArea>
    <c:legend>
      <c:legendPos val="r"/>
      <c:layout>
        <c:manualLayout>
          <c:xMode val="edge"/>
          <c:yMode val="edge"/>
          <c:x val="8.9664421809968017E-2"/>
          <c:y val="0.79923368165493591"/>
          <c:w val="0.21542737679431676"/>
          <c:h val="0.15809093218186437"/>
        </c:manualLayout>
      </c:layout>
      <c:overlay val="0"/>
      <c:spPr>
        <a:solidFill>
          <a:schemeClr val="bg1"/>
        </a:solidFill>
        <a:ln w="1346">
          <a:solidFill>
            <a:schemeClr val="tx1"/>
          </a:solidFill>
          <a:prstDash val="solid"/>
        </a:ln>
      </c:spPr>
      <c:txPr>
        <a:bodyPr/>
        <a:lstStyle/>
        <a:p>
          <a:pPr>
            <a:defRPr sz="12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9525" cap="flat" cmpd="sng" algn="ctr">
      <a:solidFill>
        <a:schemeClr val="tx1"/>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c:spPr>
  <c:txPr>
    <a:bodyPr/>
    <a:lstStyle/>
    <a:p>
      <a:pPr>
        <a:defRPr sz="82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chemeClr val="tx1"/>
                </a:solidFill>
                <a:latin typeface="+mn-lt"/>
                <a:ea typeface="Times New Roman"/>
                <a:cs typeface="Times New Roman"/>
              </a:defRPr>
            </a:pPr>
            <a:r>
              <a:rPr lang="en-US" sz="2400" b="1" i="0" u="none" strike="noStrike" baseline="0" dirty="0">
                <a:solidFill>
                  <a:srgbClr val="000000"/>
                </a:solidFill>
                <a:latin typeface="Century Gothic" panose="020B0502020202020204" pitchFamily="34" charset="0"/>
                <a:cs typeface="Arial"/>
              </a:rPr>
              <a:t>U.S. Vehicles Sales</a:t>
            </a:r>
          </a:p>
          <a:p>
            <a:pPr>
              <a:defRPr sz="2400" b="1" i="0" u="none" strike="noStrike" baseline="0">
                <a:solidFill>
                  <a:schemeClr val="tx1"/>
                </a:solidFill>
                <a:latin typeface="+mn-lt"/>
                <a:ea typeface="Times New Roman"/>
                <a:cs typeface="Times New Roman"/>
              </a:defRPr>
            </a:pPr>
            <a:r>
              <a:rPr lang="en-US" sz="2000" b="0" i="0" u="none" strike="noStrike" baseline="0" dirty="0">
                <a:solidFill>
                  <a:srgbClr val="000000"/>
                </a:solidFill>
                <a:latin typeface="Century Gothic" panose="020B0502020202020204" pitchFamily="34" charset="0"/>
                <a:cs typeface="Calibri"/>
              </a:rPr>
              <a:t>Seasonally-Adjusted Annual Rate</a:t>
            </a:r>
          </a:p>
        </c:rich>
      </c:tx>
      <c:layout>
        <c:manualLayout>
          <c:xMode val="edge"/>
          <c:yMode val="edge"/>
          <c:x val="0.27924006721559458"/>
          <c:y val="3.0626850982726123E-2"/>
        </c:manualLayout>
      </c:layout>
      <c:overlay val="0"/>
      <c:spPr>
        <a:noFill/>
        <a:ln w="16654">
          <a:noFill/>
        </a:ln>
      </c:spPr>
    </c:title>
    <c:autoTitleDeleted val="0"/>
    <c:plotArea>
      <c:layout>
        <c:manualLayout>
          <c:layoutTarget val="inner"/>
          <c:xMode val="edge"/>
          <c:yMode val="edge"/>
          <c:x val="9.4684364311336797E-2"/>
          <c:y val="0.20325455255690836"/>
          <c:w val="0.81893687707641194"/>
          <c:h val="0.65063490439275717"/>
        </c:manualLayout>
      </c:layout>
      <c:areaChart>
        <c:grouping val="standard"/>
        <c:varyColors val="0"/>
        <c:ser>
          <c:idx val="0"/>
          <c:order val="1"/>
          <c:tx>
            <c:strRef>
              <c:f>Sheet1!$C$1</c:f>
              <c:strCache>
                <c:ptCount val="1"/>
                <c:pt idx="0">
                  <c:v>Recession</c:v>
                </c:pt>
              </c:strCache>
            </c:strRef>
          </c:tx>
          <c:spPr>
            <a:solidFill>
              <a:srgbClr val="D13289">
                <a:lumMod val="60000"/>
                <a:lumOff val="40000"/>
              </a:srgbClr>
            </a:solidFill>
            <a:ln w="8327">
              <a:noFill/>
              <a:prstDash val="solid"/>
            </a:ln>
          </c:spPr>
          <c:cat>
            <c:strRef>
              <c:f>Sheet1!$A$2:$A$206</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Sheet1!$C$2:$C$225</c:f>
              <c:numCache>
                <c:formatCode>General</c:formatCode>
                <c:ptCount val="224"/>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158">
                  <c:v>20</c:v>
                </c:pt>
                <c:pt idx="159">
                  <c:v>20</c:v>
                </c:pt>
              </c:numCache>
            </c:numRef>
          </c:val>
          <c:extLst>
            <c:ext xmlns:c16="http://schemas.microsoft.com/office/drawing/2014/chart" uri="{C3380CC4-5D6E-409C-BE32-E72D297353CC}">
              <c16:uniqueId val="{00000000-E555-4D11-8EDE-FC585D4667D5}"/>
            </c:ext>
          </c:extLst>
        </c:ser>
        <c:dLbls>
          <c:showLegendKey val="0"/>
          <c:showVal val="0"/>
          <c:showCatName val="0"/>
          <c:showSerName val="0"/>
          <c:showPercent val="0"/>
          <c:showBubbleSize val="0"/>
        </c:dLbls>
        <c:axId val="153368064"/>
        <c:axId val="153370624"/>
      </c:areaChart>
      <c:areaChart>
        <c:grouping val="stacked"/>
        <c:varyColors val="0"/>
        <c:ser>
          <c:idx val="4"/>
          <c:order val="0"/>
          <c:tx>
            <c:strRef>
              <c:f>Sheet1!$B$1</c:f>
              <c:strCache>
                <c:ptCount val="1"/>
                <c:pt idx="0">
                  <c:v>New Auto Sales</c:v>
                </c:pt>
              </c:strCache>
            </c:strRef>
          </c:tx>
          <c:spPr>
            <a:solidFill>
              <a:srgbClr val="608CFF">
                <a:lumMod val="75000"/>
              </a:srgbClr>
            </a:solidFill>
            <a:ln w="8327">
              <a:solidFill>
                <a:srgbClr val="646468"/>
              </a:solidFill>
              <a:prstDash val="solid"/>
            </a:ln>
          </c:spPr>
          <c:cat>
            <c:strRef>
              <c:f>Sheet1!$A$2:$A$206</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Sheet1!$B$2:$B$225</c:f>
              <c:numCache>
                <c:formatCode>General</c:formatCode>
                <c:ptCount val="224"/>
                <c:pt idx="0">
                  <c:v>16.402000000000001</c:v>
                </c:pt>
                <c:pt idx="1">
                  <c:v>16.704000000000001</c:v>
                </c:pt>
                <c:pt idx="2">
                  <c:v>16.015000000000001</c:v>
                </c:pt>
                <c:pt idx="3">
                  <c:v>16.215</c:v>
                </c:pt>
                <c:pt idx="4">
                  <c:v>16.295999999999999</c:v>
                </c:pt>
                <c:pt idx="5">
                  <c:v>15.823</c:v>
                </c:pt>
                <c:pt idx="6">
                  <c:v>15.499000000000001</c:v>
                </c:pt>
                <c:pt idx="7">
                  <c:v>16.033999999999999</c:v>
                </c:pt>
                <c:pt idx="8">
                  <c:v>16.2</c:v>
                </c:pt>
                <c:pt idx="9">
                  <c:v>16.126999999999999</c:v>
                </c:pt>
                <c:pt idx="10">
                  <c:v>16.038</c:v>
                </c:pt>
                <c:pt idx="11">
                  <c:v>15.718</c:v>
                </c:pt>
                <c:pt idx="12">
                  <c:v>15.382999999999999</c:v>
                </c:pt>
                <c:pt idx="13">
                  <c:v>15.166</c:v>
                </c:pt>
                <c:pt idx="14">
                  <c:v>14.795</c:v>
                </c:pt>
                <c:pt idx="15">
                  <c:v>14.268000000000001</c:v>
                </c:pt>
                <c:pt idx="16">
                  <c:v>14.364000000000001</c:v>
                </c:pt>
                <c:pt idx="17">
                  <c:v>14.065</c:v>
                </c:pt>
                <c:pt idx="18">
                  <c:v>12.715</c:v>
                </c:pt>
                <c:pt idx="19">
                  <c:v>13.834</c:v>
                </c:pt>
                <c:pt idx="20">
                  <c:v>12.688000000000001</c:v>
                </c:pt>
                <c:pt idx="21">
                  <c:v>10.666</c:v>
                </c:pt>
                <c:pt idx="22">
                  <c:v>10.255000000000001</c:v>
                </c:pt>
                <c:pt idx="23">
                  <c:v>10.141</c:v>
                </c:pt>
                <c:pt idx="24">
                  <c:v>9.5730000000000004</c:v>
                </c:pt>
                <c:pt idx="25">
                  <c:v>9.0229999999999997</c:v>
                </c:pt>
                <c:pt idx="26">
                  <c:v>9.5519999999999996</c:v>
                </c:pt>
                <c:pt idx="27">
                  <c:v>9.1969999999999992</c:v>
                </c:pt>
                <c:pt idx="28">
                  <c:v>9.9960000000000004</c:v>
                </c:pt>
                <c:pt idx="29">
                  <c:v>9.9559999999999995</c:v>
                </c:pt>
                <c:pt idx="30">
                  <c:v>11.37</c:v>
                </c:pt>
                <c:pt idx="31">
                  <c:v>14.568</c:v>
                </c:pt>
                <c:pt idx="32">
                  <c:v>9.3469999999999995</c:v>
                </c:pt>
                <c:pt idx="33">
                  <c:v>10.371</c:v>
                </c:pt>
                <c:pt idx="34">
                  <c:v>10.817</c:v>
                </c:pt>
                <c:pt idx="35">
                  <c:v>11.06</c:v>
                </c:pt>
                <c:pt idx="36">
                  <c:v>10.669</c:v>
                </c:pt>
                <c:pt idx="37">
                  <c:v>10.108000000000001</c:v>
                </c:pt>
                <c:pt idx="38">
                  <c:v>11.553000000000001</c:v>
                </c:pt>
                <c:pt idx="39">
                  <c:v>11.249000000000001</c:v>
                </c:pt>
                <c:pt idx="40">
                  <c:v>11.821</c:v>
                </c:pt>
                <c:pt idx="41">
                  <c:v>11.385</c:v>
                </c:pt>
                <c:pt idx="42">
                  <c:v>11.715</c:v>
                </c:pt>
                <c:pt idx="43">
                  <c:v>11.802</c:v>
                </c:pt>
                <c:pt idx="44">
                  <c:v>11.702999999999999</c:v>
                </c:pt>
                <c:pt idx="45">
                  <c:v>12.199</c:v>
                </c:pt>
                <c:pt idx="46">
                  <c:v>12.07</c:v>
                </c:pt>
                <c:pt idx="47">
                  <c:v>12.382999999999999</c:v>
                </c:pt>
                <c:pt idx="48">
                  <c:v>12.547000000000001</c:v>
                </c:pt>
                <c:pt idx="49">
                  <c:v>12.815</c:v>
                </c:pt>
                <c:pt idx="50">
                  <c:v>12.984</c:v>
                </c:pt>
                <c:pt idx="51">
                  <c:v>13.037000000000001</c:v>
                </c:pt>
                <c:pt idx="52">
                  <c:v>11.98</c:v>
                </c:pt>
                <c:pt idx="53">
                  <c:v>11.581</c:v>
                </c:pt>
                <c:pt idx="54">
                  <c:v>12.419</c:v>
                </c:pt>
                <c:pt idx="55">
                  <c:v>12.276999999999999</c:v>
                </c:pt>
                <c:pt idx="56">
                  <c:v>13.026</c:v>
                </c:pt>
                <c:pt idx="57">
                  <c:v>13.391</c:v>
                </c:pt>
                <c:pt idx="58">
                  <c:v>13.406000000000001</c:v>
                </c:pt>
                <c:pt idx="59">
                  <c:v>13.455</c:v>
                </c:pt>
                <c:pt idx="60">
                  <c:v>14.058</c:v>
                </c:pt>
                <c:pt idx="61">
                  <c:v>14.617000000000001</c:v>
                </c:pt>
                <c:pt idx="62">
                  <c:v>14.237</c:v>
                </c:pt>
                <c:pt idx="63">
                  <c:v>14.407999999999999</c:v>
                </c:pt>
                <c:pt idx="64">
                  <c:v>14.135</c:v>
                </c:pt>
                <c:pt idx="65">
                  <c:v>14.118</c:v>
                </c:pt>
                <c:pt idx="66">
                  <c:v>14.026999999999999</c:v>
                </c:pt>
                <c:pt idx="67">
                  <c:v>14.092000000000001</c:v>
                </c:pt>
                <c:pt idx="68">
                  <c:v>14.759</c:v>
                </c:pt>
                <c:pt idx="69">
                  <c:v>14.513999999999999</c:v>
                </c:pt>
                <c:pt idx="70">
                  <c:v>15.13</c:v>
                </c:pt>
                <c:pt idx="71">
                  <c:v>15.121</c:v>
                </c:pt>
                <c:pt idx="72">
                  <c:v>15.474</c:v>
                </c:pt>
                <c:pt idx="73">
                  <c:v>15.516</c:v>
                </c:pt>
                <c:pt idx="74">
                  <c:v>15.412000000000001</c:v>
                </c:pt>
                <c:pt idx="75">
                  <c:v>15.451000000000001</c:v>
                </c:pt>
                <c:pt idx="76">
                  <c:v>15.537000000000001</c:v>
                </c:pt>
                <c:pt idx="77">
                  <c:v>15.773999999999999</c:v>
                </c:pt>
                <c:pt idx="78">
                  <c:v>15.673999999999999</c:v>
                </c:pt>
                <c:pt idx="79">
                  <c:v>15.486000000000001</c:v>
                </c:pt>
                <c:pt idx="80">
                  <c:v>15.506</c:v>
                </c:pt>
                <c:pt idx="81">
                  <c:v>15.353999999999999</c:v>
                </c:pt>
                <c:pt idx="82">
                  <c:v>15.714</c:v>
                </c:pt>
                <c:pt idx="83">
                  <c:v>15.462999999999999</c:v>
                </c:pt>
                <c:pt idx="84">
                  <c:v>15.249000000000001</c:v>
                </c:pt>
                <c:pt idx="85">
                  <c:v>15.617000000000001</c:v>
                </c:pt>
                <c:pt idx="86">
                  <c:v>16.606000000000002</c:v>
                </c:pt>
                <c:pt idx="87">
                  <c:v>16.28</c:v>
                </c:pt>
                <c:pt idx="88">
                  <c:v>16.736999999999998</c:v>
                </c:pt>
                <c:pt idx="89">
                  <c:v>17.125</c:v>
                </c:pt>
                <c:pt idx="90">
                  <c:v>16.850999999999999</c:v>
                </c:pt>
                <c:pt idx="91">
                  <c:v>16.808</c:v>
                </c:pt>
                <c:pt idx="92">
                  <c:v>16.527000000000001</c:v>
                </c:pt>
                <c:pt idx="93">
                  <c:v>16.326000000000001</c:v>
                </c:pt>
                <c:pt idx="94">
                  <c:v>16.544</c:v>
                </c:pt>
                <c:pt idx="95">
                  <c:v>16.757000000000001</c:v>
                </c:pt>
                <c:pt idx="96">
                  <c:v>16.497</c:v>
                </c:pt>
                <c:pt idx="97">
                  <c:v>16.454999999999998</c:v>
                </c:pt>
                <c:pt idx="98">
                  <c:v>17.416</c:v>
                </c:pt>
                <c:pt idx="99">
                  <c:v>17.196999999999999</c:v>
                </c:pt>
                <c:pt idx="100">
                  <c:v>17.562000000000001</c:v>
                </c:pt>
                <c:pt idx="101">
                  <c:v>17.39</c:v>
                </c:pt>
                <c:pt idx="102">
                  <c:v>17.837</c:v>
                </c:pt>
                <c:pt idx="103">
                  <c:v>17.972999999999999</c:v>
                </c:pt>
                <c:pt idx="104">
                  <c:v>17.792000000000002</c:v>
                </c:pt>
                <c:pt idx="105">
                  <c:v>17.748000000000001</c:v>
                </c:pt>
                <c:pt idx="106">
                  <c:v>17.858000000000001</c:v>
                </c:pt>
                <c:pt idx="107">
                  <c:v>17.030999999999999</c:v>
                </c:pt>
                <c:pt idx="108">
                  <c:v>17.631</c:v>
                </c:pt>
                <c:pt idx="109">
                  <c:v>17.585000000000001</c:v>
                </c:pt>
                <c:pt idx="110">
                  <c:v>16.867999999999999</c:v>
                </c:pt>
                <c:pt idx="111">
                  <c:v>17.295000000000002</c:v>
                </c:pt>
                <c:pt idx="112">
                  <c:v>17.350999999999999</c:v>
                </c:pt>
                <c:pt idx="113">
                  <c:v>17.337</c:v>
                </c:pt>
                <c:pt idx="114">
                  <c:v>17.728999999999999</c:v>
                </c:pt>
                <c:pt idx="115">
                  <c:v>17.523</c:v>
                </c:pt>
                <c:pt idx="116">
                  <c:v>17.585000000000001</c:v>
                </c:pt>
                <c:pt idx="117">
                  <c:v>17.492999999999999</c:v>
                </c:pt>
                <c:pt idx="118">
                  <c:v>17.373999999999999</c:v>
                </c:pt>
                <c:pt idx="119">
                  <c:v>17.806000000000001</c:v>
                </c:pt>
                <c:pt idx="120">
                  <c:v>17.3</c:v>
                </c:pt>
                <c:pt idx="121">
                  <c:v>17.385999999999999</c:v>
                </c:pt>
                <c:pt idx="122">
                  <c:v>16.71</c:v>
                </c:pt>
                <c:pt idx="123">
                  <c:v>16.863</c:v>
                </c:pt>
                <c:pt idx="124">
                  <c:v>16.850999999999999</c:v>
                </c:pt>
                <c:pt idx="125">
                  <c:v>16.795999999999999</c:v>
                </c:pt>
                <c:pt idx="126">
                  <c:v>16.771000000000001</c:v>
                </c:pt>
                <c:pt idx="127">
                  <c:v>16.59</c:v>
                </c:pt>
                <c:pt idx="128">
                  <c:v>17.951000000000001</c:v>
                </c:pt>
                <c:pt idx="129">
                  <c:v>17.768000000000001</c:v>
                </c:pt>
                <c:pt idx="130">
                  <c:v>17.416</c:v>
                </c:pt>
                <c:pt idx="131">
                  <c:v>17.234999999999999</c:v>
                </c:pt>
                <c:pt idx="132">
                  <c:v>17.13</c:v>
                </c:pt>
                <c:pt idx="133">
                  <c:v>17.079999999999998</c:v>
                </c:pt>
                <c:pt idx="134">
                  <c:v>17.22</c:v>
                </c:pt>
                <c:pt idx="135">
                  <c:v>17.312000000000001</c:v>
                </c:pt>
                <c:pt idx="136">
                  <c:v>17.309000000000001</c:v>
                </c:pt>
                <c:pt idx="137">
                  <c:v>17.215</c:v>
                </c:pt>
                <c:pt idx="138">
                  <c:v>16.89</c:v>
                </c:pt>
                <c:pt idx="139">
                  <c:v>16.856999999999999</c:v>
                </c:pt>
                <c:pt idx="140">
                  <c:v>17.315999999999999</c:v>
                </c:pt>
                <c:pt idx="141">
                  <c:v>17.478000000000002</c:v>
                </c:pt>
                <c:pt idx="142">
                  <c:v>17.379000000000001</c:v>
                </c:pt>
                <c:pt idx="143">
                  <c:v>17.376999999999999</c:v>
                </c:pt>
                <c:pt idx="144" formatCode="0.000">
                  <c:v>16.710999999999999</c:v>
                </c:pt>
                <c:pt idx="145" formatCode="0.000">
                  <c:v>16.518999999999998</c:v>
                </c:pt>
                <c:pt idx="146" formatCode="0.000">
                  <c:v>17.260000000000002</c:v>
                </c:pt>
                <c:pt idx="147" formatCode="0.000">
                  <c:v>16.483000000000001</c:v>
                </c:pt>
                <c:pt idx="148" formatCode="0.000">
                  <c:v>17.385000000000002</c:v>
                </c:pt>
                <c:pt idx="149" formatCode="0.000">
                  <c:v>17.178000000000001</c:v>
                </c:pt>
                <c:pt idx="150" formatCode="0.000">
                  <c:v>16.876000000000001</c:v>
                </c:pt>
                <c:pt idx="151" formatCode="0.000">
                  <c:v>16.974</c:v>
                </c:pt>
                <c:pt idx="152" formatCode="0.000">
                  <c:v>17.148</c:v>
                </c:pt>
                <c:pt idx="153" formatCode="0.000">
                  <c:v>16.52</c:v>
                </c:pt>
                <c:pt idx="154" formatCode="0.000">
                  <c:v>16.984999999999999</c:v>
                </c:pt>
                <c:pt idx="155" formatCode="0.000">
                  <c:v>16.646999999999998</c:v>
                </c:pt>
                <c:pt idx="156" formatCode="0.000">
                  <c:v>16.884</c:v>
                </c:pt>
                <c:pt idx="157" formatCode="0.000">
                  <c:v>16.603000000000002</c:v>
                </c:pt>
                <c:pt idx="158" formatCode="0.000">
                  <c:v>11.301</c:v>
                </c:pt>
                <c:pt idx="159" formatCode="0.000">
                  <c:v>8.577</c:v>
                </c:pt>
                <c:pt idx="160" formatCode="0.000">
                  <c:v>12.026999999999999</c:v>
                </c:pt>
                <c:pt idx="161" formatCode="0.000">
                  <c:v>12.92</c:v>
                </c:pt>
                <c:pt idx="162" formatCode="0.000">
                  <c:v>14.693</c:v>
                </c:pt>
                <c:pt idx="163" formatCode="0.000">
                  <c:v>15.263</c:v>
                </c:pt>
                <c:pt idx="164" formatCode="0.000">
                  <c:v>16.256</c:v>
                </c:pt>
                <c:pt idx="165" formatCode="0.000">
                  <c:v>16.632999999999999</c:v>
                </c:pt>
                <c:pt idx="166" formatCode="0.000">
                  <c:v>16.024000000000001</c:v>
                </c:pt>
                <c:pt idx="167" formatCode="0.000">
                  <c:v>16.481999999999999</c:v>
                </c:pt>
                <c:pt idx="168" formatCode="0.000">
                  <c:v>16.821999999999999</c:v>
                </c:pt>
                <c:pt idx="169" formatCode="0.000">
                  <c:v>15.645</c:v>
                </c:pt>
                <c:pt idx="170" formatCode="0.000">
                  <c:v>17.722999999999999</c:v>
                </c:pt>
                <c:pt idx="171" formatCode="0.000">
                  <c:v>18.172999999999998</c:v>
                </c:pt>
                <c:pt idx="172" formatCode="0.000">
                  <c:v>16.687999999999999</c:v>
                </c:pt>
                <c:pt idx="173" formatCode="0.000">
                  <c:v>15.282</c:v>
                </c:pt>
                <c:pt idx="174" formatCode="0.000">
                  <c:v>14.62</c:v>
                </c:pt>
                <c:pt idx="175" formatCode="0.000">
                  <c:v>13.055999999999999</c:v>
                </c:pt>
                <c:pt idx="176" formatCode="0.000">
                  <c:v>12.311</c:v>
                </c:pt>
                <c:pt idx="177" formatCode="0.000">
                  <c:v>13.224</c:v>
                </c:pt>
                <c:pt idx="178" formatCode="0.000">
                  <c:v>13.103</c:v>
                </c:pt>
                <c:pt idx="179" formatCode="0.000">
                  <c:v>12.715999999999999</c:v>
                </c:pt>
                <c:pt idx="180" formatCode="0.000">
                  <c:v>15.112</c:v>
                </c:pt>
                <c:pt idx="181" formatCode="0.000">
                  <c:v>13.714</c:v>
                </c:pt>
                <c:pt idx="182" formatCode="0.000">
                  <c:v>13.555</c:v>
                </c:pt>
                <c:pt idx="183" formatCode="0.000">
                  <c:v>14.282999999999999</c:v>
                </c:pt>
                <c:pt idx="184" formatCode="0.000">
                  <c:v>12.579000000000001</c:v>
                </c:pt>
                <c:pt idx="185" formatCode="0.000">
                  <c:v>13.045</c:v>
                </c:pt>
                <c:pt idx="186" formatCode="0.000">
                  <c:v>13.314</c:v>
                </c:pt>
                <c:pt idx="187" formatCode="0.000">
                  <c:v>13.234</c:v>
                </c:pt>
                <c:pt idx="188" formatCode="0.000">
                  <c:v>13.638</c:v>
                </c:pt>
                <c:pt idx="189" formatCode="0.000">
                  <c:v>15.281000000000001</c:v>
                </c:pt>
                <c:pt idx="190" formatCode="0.000">
                  <c:v>14.340999999999999</c:v>
                </c:pt>
                <c:pt idx="191">
                  <c:v>13.374000000000001</c:v>
                </c:pt>
                <c:pt idx="192">
                  <c:v>15.106</c:v>
                </c:pt>
                <c:pt idx="193">
                  <c:v>14.875999999999999</c:v>
                </c:pt>
                <c:pt idx="194">
                  <c:v>14.93</c:v>
                </c:pt>
                <c:pt idx="195">
                  <c:v>15.676</c:v>
                </c:pt>
                <c:pt idx="196">
                  <c:v>15.518000000000001</c:v>
                </c:pt>
                <c:pt idx="197">
                  <c:v>16.058</c:v>
                </c:pt>
                <c:pt idx="198">
                  <c:v>15.939</c:v>
                </c:pt>
                <c:pt idx="199">
                  <c:v>15.295999999999999</c:v>
                </c:pt>
                <c:pt idx="200">
                  <c:v>15.77</c:v>
                </c:pt>
                <c:pt idx="201">
                  <c:v>15.468</c:v>
                </c:pt>
                <c:pt idx="202">
                  <c:v>15.536</c:v>
                </c:pt>
                <c:pt idx="203">
                  <c:v>16.114999999999998</c:v>
                </c:pt>
                <c:pt idx="204">
                  <c:v>15.025</c:v>
                </c:pt>
                <c:pt idx="205">
                  <c:v>15.670999999999999</c:v>
                </c:pt>
                <c:pt idx="206">
                  <c:v>15.675000000000001</c:v>
                </c:pt>
                <c:pt idx="207">
                  <c:v>16.03</c:v>
                </c:pt>
                <c:pt idx="208">
                  <c:v>15.824</c:v>
                </c:pt>
                <c:pt idx="209">
                  <c:v>14.992000000000001</c:v>
                </c:pt>
                <c:pt idx="210">
                  <c:v>15.821</c:v>
                </c:pt>
                <c:pt idx="211">
                  <c:v>15.157999999999999</c:v>
                </c:pt>
                <c:pt idx="212">
                  <c:v>15.771000000000001</c:v>
                </c:pt>
                <c:pt idx="213">
                  <c:v>16.12</c:v>
                </c:pt>
                <c:pt idx="214">
                  <c:v>16.649000000000001</c:v>
                </c:pt>
                <c:pt idx="215">
                  <c:v>16.797999999999998</c:v>
                </c:pt>
              </c:numCache>
            </c:numRef>
          </c:val>
          <c:extLst>
            <c:ext xmlns:c16="http://schemas.microsoft.com/office/drawing/2014/chart" uri="{C3380CC4-5D6E-409C-BE32-E72D297353CC}">
              <c16:uniqueId val="{00000001-E555-4D11-8EDE-FC585D4667D5}"/>
            </c:ext>
          </c:extLst>
        </c:ser>
        <c:dLbls>
          <c:showLegendKey val="0"/>
          <c:showVal val="0"/>
          <c:showCatName val="0"/>
          <c:showSerName val="0"/>
          <c:showPercent val="0"/>
          <c:showBubbleSize val="0"/>
        </c:dLbls>
        <c:axId val="153372544"/>
        <c:axId val="153374080"/>
      </c:areaChart>
      <c:lineChart>
        <c:grouping val="standard"/>
        <c:varyColors val="0"/>
        <c:ser>
          <c:idx val="1"/>
          <c:order val="2"/>
          <c:tx>
            <c:strRef>
              <c:f>Sheet1!$D$1</c:f>
              <c:strCache>
                <c:ptCount val="1"/>
                <c:pt idx="0">
                  <c:v>Inherent Demand</c:v>
                </c:pt>
              </c:strCache>
            </c:strRef>
          </c:tx>
          <c:spPr>
            <a:ln w="8327">
              <a:solidFill>
                <a:srgbClr val="FAE07E"/>
              </a:solidFill>
              <a:prstDash val="solid"/>
            </a:ln>
          </c:spPr>
          <c:marker>
            <c:symbol val="square"/>
            <c:size val="3"/>
            <c:spPr>
              <a:solidFill>
                <a:srgbClr val="FAE07E"/>
              </a:solidFill>
              <a:ln>
                <a:solidFill>
                  <a:srgbClr val="FAE07E"/>
                </a:solidFill>
                <a:prstDash val="solid"/>
              </a:ln>
            </c:spPr>
          </c:marker>
          <c:cat>
            <c:strRef>
              <c:f>Sheet1!$A$2:$A$225</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Sheet1!$D$2:$D$225</c:f>
              <c:numCache>
                <c:formatCode>General</c:formatCode>
                <c:ptCount val="224"/>
                <c:pt idx="0">
                  <c:v>17</c:v>
                </c:pt>
                <c:pt idx="1">
                  <c:v>17</c:v>
                </c:pt>
                <c:pt idx="2">
                  <c:v>17</c:v>
                </c:pt>
                <c:pt idx="3">
                  <c:v>17</c:v>
                </c:pt>
                <c:pt idx="4">
                  <c:v>17</c:v>
                </c:pt>
                <c:pt idx="5">
                  <c:v>17</c:v>
                </c:pt>
                <c:pt idx="6">
                  <c:v>17</c:v>
                </c:pt>
                <c:pt idx="7">
                  <c:v>17</c:v>
                </c:pt>
                <c:pt idx="8">
                  <c:v>17</c:v>
                </c:pt>
                <c:pt idx="9">
                  <c:v>17</c:v>
                </c:pt>
                <c:pt idx="10">
                  <c:v>17</c:v>
                </c:pt>
                <c:pt idx="11">
                  <c:v>17</c:v>
                </c:pt>
                <c:pt idx="12">
                  <c:v>17</c:v>
                </c:pt>
                <c:pt idx="13">
                  <c:v>17</c:v>
                </c:pt>
                <c:pt idx="14">
                  <c:v>17</c:v>
                </c:pt>
                <c:pt idx="15">
                  <c:v>17</c:v>
                </c:pt>
                <c:pt idx="16">
                  <c:v>17</c:v>
                </c:pt>
                <c:pt idx="17">
                  <c:v>17</c:v>
                </c:pt>
                <c:pt idx="18">
                  <c:v>17</c:v>
                </c:pt>
                <c:pt idx="19">
                  <c:v>17</c:v>
                </c:pt>
                <c:pt idx="20">
                  <c:v>17</c:v>
                </c:pt>
                <c:pt idx="21">
                  <c:v>17</c:v>
                </c:pt>
                <c:pt idx="22">
                  <c:v>17</c:v>
                </c:pt>
                <c:pt idx="23">
                  <c:v>17</c:v>
                </c:pt>
                <c:pt idx="24">
                  <c:v>17</c:v>
                </c:pt>
                <c:pt idx="25">
                  <c:v>17</c:v>
                </c:pt>
                <c:pt idx="26">
                  <c:v>17</c:v>
                </c:pt>
                <c:pt idx="27">
                  <c:v>17</c:v>
                </c:pt>
                <c:pt idx="28">
                  <c:v>17</c:v>
                </c:pt>
                <c:pt idx="29">
                  <c:v>17</c:v>
                </c:pt>
                <c:pt idx="30">
                  <c:v>17</c:v>
                </c:pt>
                <c:pt idx="31">
                  <c:v>17</c:v>
                </c:pt>
                <c:pt idx="32">
                  <c:v>17</c:v>
                </c:pt>
                <c:pt idx="33">
                  <c:v>17</c:v>
                </c:pt>
                <c:pt idx="34">
                  <c:v>17</c:v>
                </c:pt>
                <c:pt idx="35">
                  <c:v>17</c:v>
                </c:pt>
                <c:pt idx="36">
                  <c:v>17</c:v>
                </c:pt>
                <c:pt idx="37">
                  <c:v>17</c:v>
                </c:pt>
                <c:pt idx="38">
                  <c:v>17</c:v>
                </c:pt>
                <c:pt idx="39">
                  <c:v>17</c:v>
                </c:pt>
                <c:pt idx="40">
                  <c:v>17</c:v>
                </c:pt>
                <c:pt idx="41">
                  <c:v>17</c:v>
                </c:pt>
                <c:pt idx="42">
                  <c:v>17</c:v>
                </c:pt>
                <c:pt idx="43">
                  <c:v>17</c:v>
                </c:pt>
                <c:pt idx="44">
                  <c:v>17</c:v>
                </c:pt>
                <c:pt idx="45">
                  <c:v>17</c:v>
                </c:pt>
                <c:pt idx="46">
                  <c:v>17</c:v>
                </c:pt>
                <c:pt idx="47">
                  <c:v>17</c:v>
                </c:pt>
                <c:pt idx="48">
                  <c:v>17</c:v>
                </c:pt>
                <c:pt idx="49">
                  <c:v>17</c:v>
                </c:pt>
                <c:pt idx="50">
                  <c:v>17</c:v>
                </c:pt>
                <c:pt idx="51">
                  <c:v>17</c:v>
                </c:pt>
                <c:pt idx="52">
                  <c:v>17</c:v>
                </c:pt>
                <c:pt idx="53">
                  <c:v>17</c:v>
                </c:pt>
                <c:pt idx="54">
                  <c:v>17</c:v>
                </c:pt>
                <c:pt idx="55">
                  <c:v>17</c:v>
                </c:pt>
                <c:pt idx="56">
                  <c:v>17</c:v>
                </c:pt>
                <c:pt idx="57">
                  <c:v>17</c:v>
                </c:pt>
                <c:pt idx="58">
                  <c:v>17</c:v>
                </c:pt>
                <c:pt idx="59">
                  <c:v>17</c:v>
                </c:pt>
                <c:pt idx="60">
                  <c:v>17</c:v>
                </c:pt>
                <c:pt idx="61">
                  <c:v>17</c:v>
                </c:pt>
                <c:pt idx="62">
                  <c:v>17</c:v>
                </c:pt>
                <c:pt idx="63">
                  <c:v>17</c:v>
                </c:pt>
                <c:pt idx="64">
                  <c:v>17</c:v>
                </c:pt>
                <c:pt idx="65">
                  <c:v>17</c:v>
                </c:pt>
                <c:pt idx="66">
                  <c:v>17</c:v>
                </c:pt>
                <c:pt idx="67">
                  <c:v>17</c:v>
                </c:pt>
                <c:pt idx="68">
                  <c:v>17</c:v>
                </c:pt>
                <c:pt idx="69">
                  <c:v>17</c:v>
                </c:pt>
                <c:pt idx="70">
                  <c:v>17</c:v>
                </c:pt>
                <c:pt idx="71">
                  <c:v>17</c:v>
                </c:pt>
                <c:pt idx="72">
                  <c:v>17</c:v>
                </c:pt>
                <c:pt idx="73">
                  <c:v>17</c:v>
                </c:pt>
                <c:pt idx="74">
                  <c:v>17</c:v>
                </c:pt>
                <c:pt idx="75">
                  <c:v>17</c:v>
                </c:pt>
                <c:pt idx="76">
                  <c:v>17</c:v>
                </c:pt>
                <c:pt idx="77">
                  <c:v>17</c:v>
                </c:pt>
                <c:pt idx="78">
                  <c:v>17</c:v>
                </c:pt>
                <c:pt idx="79">
                  <c:v>17</c:v>
                </c:pt>
                <c:pt idx="80">
                  <c:v>17</c:v>
                </c:pt>
                <c:pt idx="81">
                  <c:v>17</c:v>
                </c:pt>
                <c:pt idx="82">
                  <c:v>17</c:v>
                </c:pt>
                <c:pt idx="83">
                  <c:v>17</c:v>
                </c:pt>
                <c:pt idx="84">
                  <c:v>17</c:v>
                </c:pt>
                <c:pt idx="85">
                  <c:v>17</c:v>
                </c:pt>
                <c:pt idx="86">
                  <c:v>17</c:v>
                </c:pt>
                <c:pt idx="87">
                  <c:v>17</c:v>
                </c:pt>
                <c:pt idx="88">
                  <c:v>17</c:v>
                </c:pt>
                <c:pt idx="89">
                  <c:v>17</c:v>
                </c:pt>
                <c:pt idx="90">
                  <c:v>17</c:v>
                </c:pt>
                <c:pt idx="91">
                  <c:v>17</c:v>
                </c:pt>
                <c:pt idx="92">
                  <c:v>17</c:v>
                </c:pt>
                <c:pt idx="93">
                  <c:v>17</c:v>
                </c:pt>
                <c:pt idx="94">
                  <c:v>17</c:v>
                </c:pt>
                <c:pt idx="95">
                  <c:v>17</c:v>
                </c:pt>
                <c:pt idx="96">
                  <c:v>17</c:v>
                </c:pt>
                <c:pt idx="97">
                  <c:v>17</c:v>
                </c:pt>
                <c:pt idx="98">
                  <c:v>17</c:v>
                </c:pt>
                <c:pt idx="99">
                  <c:v>17</c:v>
                </c:pt>
                <c:pt idx="100">
                  <c:v>17</c:v>
                </c:pt>
                <c:pt idx="101">
                  <c:v>17</c:v>
                </c:pt>
                <c:pt idx="102">
                  <c:v>17</c:v>
                </c:pt>
                <c:pt idx="103">
                  <c:v>17</c:v>
                </c:pt>
                <c:pt idx="104">
                  <c:v>17</c:v>
                </c:pt>
                <c:pt idx="105">
                  <c:v>17</c:v>
                </c:pt>
                <c:pt idx="106">
                  <c:v>17</c:v>
                </c:pt>
                <c:pt idx="107">
                  <c:v>17</c:v>
                </c:pt>
                <c:pt idx="108">
                  <c:v>17</c:v>
                </c:pt>
                <c:pt idx="109">
                  <c:v>17</c:v>
                </c:pt>
                <c:pt idx="110">
                  <c:v>17</c:v>
                </c:pt>
                <c:pt idx="111">
                  <c:v>17</c:v>
                </c:pt>
                <c:pt idx="112">
                  <c:v>17</c:v>
                </c:pt>
                <c:pt idx="113">
                  <c:v>17</c:v>
                </c:pt>
                <c:pt idx="114">
                  <c:v>17</c:v>
                </c:pt>
                <c:pt idx="115">
                  <c:v>17</c:v>
                </c:pt>
                <c:pt idx="116">
                  <c:v>17</c:v>
                </c:pt>
                <c:pt idx="117">
                  <c:v>17</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17</c:v>
                </c:pt>
                <c:pt idx="133">
                  <c:v>17</c:v>
                </c:pt>
                <c:pt idx="134">
                  <c:v>17</c:v>
                </c:pt>
                <c:pt idx="135">
                  <c:v>17</c:v>
                </c:pt>
                <c:pt idx="136">
                  <c:v>17</c:v>
                </c:pt>
                <c:pt idx="137">
                  <c:v>17</c:v>
                </c:pt>
                <c:pt idx="138">
                  <c:v>17</c:v>
                </c:pt>
                <c:pt idx="139">
                  <c:v>17</c:v>
                </c:pt>
                <c:pt idx="140">
                  <c:v>17</c:v>
                </c:pt>
                <c:pt idx="141">
                  <c:v>17</c:v>
                </c:pt>
                <c:pt idx="142">
                  <c:v>17</c:v>
                </c:pt>
                <c:pt idx="143">
                  <c:v>17</c:v>
                </c:pt>
                <c:pt idx="144">
                  <c:v>17</c:v>
                </c:pt>
                <c:pt idx="145">
                  <c:v>17</c:v>
                </c:pt>
                <c:pt idx="146">
                  <c:v>17</c:v>
                </c:pt>
                <c:pt idx="147">
                  <c:v>17</c:v>
                </c:pt>
                <c:pt idx="148">
                  <c:v>17</c:v>
                </c:pt>
                <c:pt idx="149">
                  <c:v>17</c:v>
                </c:pt>
                <c:pt idx="150">
                  <c:v>17</c:v>
                </c:pt>
                <c:pt idx="151">
                  <c:v>17</c:v>
                </c:pt>
                <c:pt idx="152">
                  <c:v>17</c:v>
                </c:pt>
                <c:pt idx="153">
                  <c:v>17</c:v>
                </c:pt>
                <c:pt idx="154">
                  <c:v>17</c:v>
                </c:pt>
                <c:pt idx="155">
                  <c:v>17</c:v>
                </c:pt>
                <c:pt idx="156">
                  <c:v>17</c:v>
                </c:pt>
                <c:pt idx="157">
                  <c:v>17</c:v>
                </c:pt>
                <c:pt idx="158">
                  <c:v>17</c:v>
                </c:pt>
                <c:pt idx="159">
                  <c:v>17</c:v>
                </c:pt>
                <c:pt idx="160">
                  <c:v>17</c:v>
                </c:pt>
                <c:pt idx="161">
                  <c:v>17</c:v>
                </c:pt>
                <c:pt idx="162">
                  <c:v>17</c:v>
                </c:pt>
                <c:pt idx="163">
                  <c:v>17</c:v>
                </c:pt>
                <c:pt idx="164">
                  <c:v>17</c:v>
                </c:pt>
                <c:pt idx="165">
                  <c:v>17</c:v>
                </c:pt>
                <c:pt idx="166">
                  <c:v>17</c:v>
                </c:pt>
                <c:pt idx="167">
                  <c:v>17</c:v>
                </c:pt>
                <c:pt idx="168">
                  <c:v>17</c:v>
                </c:pt>
                <c:pt idx="169">
                  <c:v>17</c:v>
                </c:pt>
                <c:pt idx="170">
                  <c:v>17</c:v>
                </c:pt>
                <c:pt idx="171">
                  <c:v>17</c:v>
                </c:pt>
                <c:pt idx="172">
                  <c:v>17</c:v>
                </c:pt>
                <c:pt idx="173">
                  <c:v>17</c:v>
                </c:pt>
                <c:pt idx="174">
                  <c:v>17</c:v>
                </c:pt>
                <c:pt idx="175">
                  <c:v>17</c:v>
                </c:pt>
                <c:pt idx="176">
                  <c:v>17</c:v>
                </c:pt>
                <c:pt idx="177">
                  <c:v>17</c:v>
                </c:pt>
                <c:pt idx="178">
                  <c:v>17</c:v>
                </c:pt>
                <c:pt idx="179">
                  <c:v>17</c:v>
                </c:pt>
                <c:pt idx="180">
                  <c:v>17</c:v>
                </c:pt>
                <c:pt idx="181">
                  <c:v>17</c:v>
                </c:pt>
                <c:pt idx="182">
                  <c:v>17</c:v>
                </c:pt>
                <c:pt idx="183">
                  <c:v>17</c:v>
                </c:pt>
                <c:pt idx="184">
                  <c:v>17</c:v>
                </c:pt>
                <c:pt idx="185">
                  <c:v>17</c:v>
                </c:pt>
                <c:pt idx="186">
                  <c:v>17</c:v>
                </c:pt>
                <c:pt idx="187">
                  <c:v>17</c:v>
                </c:pt>
                <c:pt idx="188">
                  <c:v>17</c:v>
                </c:pt>
                <c:pt idx="189">
                  <c:v>17</c:v>
                </c:pt>
                <c:pt idx="190">
                  <c:v>17</c:v>
                </c:pt>
                <c:pt idx="191">
                  <c:v>17</c:v>
                </c:pt>
                <c:pt idx="192">
                  <c:v>17</c:v>
                </c:pt>
                <c:pt idx="193">
                  <c:v>17</c:v>
                </c:pt>
                <c:pt idx="194">
                  <c:v>17</c:v>
                </c:pt>
                <c:pt idx="195">
                  <c:v>17</c:v>
                </c:pt>
                <c:pt idx="196">
                  <c:v>17</c:v>
                </c:pt>
                <c:pt idx="197">
                  <c:v>17</c:v>
                </c:pt>
                <c:pt idx="198">
                  <c:v>17</c:v>
                </c:pt>
                <c:pt idx="199">
                  <c:v>17</c:v>
                </c:pt>
                <c:pt idx="200">
                  <c:v>17</c:v>
                </c:pt>
                <c:pt idx="201">
                  <c:v>17</c:v>
                </c:pt>
                <c:pt idx="202">
                  <c:v>17</c:v>
                </c:pt>
                <c:pt idx="203">
                  <c:v>17</c:v>
                </c:pt>
                <c:pt idx="204">
                  <c:v>17</c:v>
                </c:pt>
                <c:pt idx="205">
                  <c:v>17</c:v>
                </c:pt>
                <c:pt idx="206">
                  <c:v>17</c:v>
                </c:pt>
                <c:pt idx="207">
                  <c:v>17</c:v>
                </c:pt>
                <c:pt idx="208">
                  <c:v>17</c:v>
                </c:pt>
                <c:pt idx="209">
                  <c:v>17</c:v>
                </c:pt>
                <c:pt idx="210">
                  <c:v>17</c:v>
                </c:pt>
                <c:pt idx="211">
                  <c:v>17</c:v>
                </c:pt>
                <c:pt idx="212">
                  <c:v>17</c:v>
                </c:pt>
                <c:pt idx="213">
                  <c:v>17</c:v>
                </c:pt>
                <c:pt idx="214">
                  <c:v>17</c:v>
                </c:pt>
                <c:pt idx="215">
                  <c:v>17</c:v>
                </c:pt>
                <c:pt idx="216">
                  <c:v>17</c:v>
                </c:pt>
                <c:pt idx="217">
                  <c:v>17</c:v>
                </c:pt>
                <c:pt idx="218">
                  <c:v>17</c:v>
                </c:pt>
                <c:pt idx="219">
                  <c:v>17</c:v>
                </c:pt>
                <c:pt idx="220">
                  <c:v>17</c:v>
                </c:pt>
                <c:pt idx="221">
                  <c:v>17</c:v>
                </c:pt>
                <c:pt idx="222">
                  <c:v>17</c:v>
                </c:pt>
              </c:numCache>
            </c:numRef>
          </c:val>
          <c:smooth val="0"/>
          <c:extLst>
            <c:ext xmlns:c16="http://schemas.microsoft.com/office/drawing/2014/chart" uri="{C3380CC4-5D6E-409C-BE32-E72D297353CC}">
              <c16:uniqueId val="{00000002-E555-4D11-8EDE-FC585D4667D5}"/>
            </c:ext>
          </c:extLst>
        </c:ser>
        <c:dLbls>
          <c:showLegendKey val="0"/>
          <c:showVal val="0"/>
          <c:showCatName val="0"/>
          <c:showSerName val="0"/>
          <c:showPercent val="0"/>
          <c:showBubbleSize val="0"/>
        </c:dLbls>
        <c:marker val="1"/>
        <c:smooth val="0"/>
        <c:axId val="153372544"/>
        <c:axId val="153374080"/>
      </c:lineChart>
      <c:catAx>
        <c:axId val="153368064"/>
        <c:scaling>
          <c:orientation val="minMax"/>
        </c:scaling>
        <c:delete val="0"/>
        <c:axPos val="b"/>
        <c:numFmt formatCode="General" sourceLinked="1"/>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70624"/>
        <c:crosses val="autoZero"/>
        <c:auto val="1"/>
        <c:lblAlgn val="ctr"/>
        <c:lblOffset val="100"/>
        <c:tickLblSkip val="12"/>
        <c:tickMarkSkip val="12"/>
        <c:noMultiLvlLbl val="0"/>
      </c:catAx>
      <c:valAx>
        <c:axId val="153370624"/>
        <c:scaling>
          <c:orientation val="minMax"/>
          <c:max val="20"/>
          <c:min val="6"/>
        </c:scaling>
        <c:delete val="0"/>
        <c:axPos val="l"/>
        <c:majorGridlines>
          <c:spPr>
            <a:ln w="2082">
              <a:solidFill>
                <a:srgbClr val="FFFFFF">
                  <a:lumMod val="85000"/>
                </a:srgbClr>
              </a:solidFill>
              <a:prstDash val="solid"/>
            </a:ln>
          </c:spPr>
        </c:majorGridlines>
        <c:title>
          <c:tx>
            <c:rich>
              <a:bodyPr rot="0" vert="horz"/>
              <a:lstStyle/>
              <a:p>
                <a:pPr algn="ctr">
                  <a:defRPr sz="1100" b="1" i="0" u="none" strike="noStrike" baseline="0">
                    <a:solidFill>
                      <a:schemeClr val="tx1"/>
                    </a:solidFill>
                    <a:latin typeface="Arial"/>
                    <a:ea typeface="Arial"/>
                    <a:cs typeface="Arial"/>
                  </a:defRPr>
                </a:pPr>
                <a:r>
                  <a:rPr lang="en-US" sz="1200" b="1" i="0" dirty="0">
                    <a:latin typeface="Century Gothic" panose="020B0502020202020204" pitchFamily="34" charset="0"/>
                  </a:rPr>
                  <a:t>Millions of Units</a:t>
                </a:r>
              </a:p>
            </c:rich>
          </c:tx>
          <c:layout>
            <c:manualLayout>
              <c:xMode val="edge"/>
              <c:yMode val="edge"/>
              <c:x val="4.5405359375129866E-3"/>
              <c:y val="0.11498512792819977"/>
            </c:manualLayout>
          </c:layout>
          <c:overlay val="0"/>
          <c:spPr>
            <a:noFill/>
            <a:ln w="16654">
              <a:noFill/>
            </a:ln>
          </c:spPr>
        </c:title>
        <c:numFmt formatCode="#,##0" sourceLinked="0"/>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68064"/>
        <c:crosses val="autoZero"/>
        <c:crossBetween val="midCat"/>
        <c:majorUnit val="1"/>
        <c:minorUnit val="1"/>
      </c:valAx>
      <c:catAx>
        <c:axId val="153372544"/>
        <c:scaling>
          <c:orientation val="minMax"/>
        </c:scaling>
        <c:delete val="1"/>
        <c:axPos val="b"/>
        <c:numFmt formatCode="General" sourceLinked="1"/>
        <c:majorTickMark val="out"/>
        <c:minorTickMark val="none"/>
        <c:tickLblPos val="nextTo"/>
        <c:crossAx val="153374080"/>
        <c:crosses val="autoZero"/>
        <c:auto val="1"/>
        <c:lblAlgn val="ctr"/>
        <c:lblOffset val="100"/>
        <c:noMultiLvlLbl val="0"/>
      </c:catAx>
      <c:valAx>
        <c:axId val="153374080"/>
        <c:scaling>
          <c:orientation val="minMax"/>
          <c:max val="20"/>
          <c:min val="6"/>
        </c:scaling>
        <c:delete val="0"/>
        <c:axPos val="r"/>
        <c:numFmt formatCode="General" sourceLinked="1"/>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72544"/>
        <c:crosses val="max"/>
        <c:crossBetween val="midCat"/>
        <c:majorUnit val="1"/>
      </c:valAx>
      <c:spPr>
        <a:noFill/>
        <a:ln w="25400">
          <a:noFill/>
        </a:ln>
      </c:spPr>
    </c:plotArea>
    <c:legend>
      <c:legendPos val="r"/>
      <c:layout>
        <c:manualLayout>
          <c:xMode val="edge"/>
          <c:yMode val="edge"/>
          <c:x val="0.38703698060119851"/>
          <c:y val="0.94963661952965561"/>
          <c:w val="0.56250108449969594"/>
          <c:h val="4.4313221990101556E-2"/>
        </c:manualLayout>
      </c:layout>
      <c:overlay val="0"/>
      <c:spPr>
        <a:solidFill>
          <a:schemeClr val="bg1"/>
        </a:solidFill>
        <a:ln w="2082">
          <a:noFill/>
          <a:prstDash val="solid"/>
        </a:ln>
      </c:spPr>
      <c:txPr>
        <a:bodyPr/>
        <a:lstStyle/>
        <a:p>
          <a:pPr>
            <a:defRPr sz="1000" b="0" i="0" u="none" strike="noStrike" baseline="0">
              <a:solidFill>
                <a:schemeClr val="tx1"/>
              </a:solidFill>
              <a:latin typeface="Century Gothic" panose="020B0502020202020204" pitchFamily="34" charset="0"/>
              <a:ea typeface="Arial"/>
              <a:cs typeface="Arial"/>
            </a:defRPr>
          </a:pPr>
          <a:endParaRPr lang="en-US"/>
        </a:p>
      </c:txPr>
    </c:legend>
    <c:plotVisOnly val="1"/>
    <c:dispBlanksAs val="gap"/>
    <c:showDLblsOverMax val="0"/>
  </c:chart>
  <c:spPr>
    <a:noFill/>
    <a:ln w="19050">
      <a:noFill/>
      <a:prstDash val="solid"/>
    </a:ln>
  </c:spPr>
  <c:txPr>
    <a:bodyPr/>
    <a:lstStyle/>
    <a:p>
      <a:pPr>
        <a:defRPr sz="1180"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Sheet1!$B$2:$B$306</c:f>
              <c:numCache>
                <c:formatCode>General</c:formatCode>
                <c:ptCount val="305"/>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7.437E-3</c:v>
                </c:pt>
                <c:pt idx="289">
                  <c:v>4.3579999999999999E-3</c:v>
                </c:pt>
                <c:pt idx="290">
                  <c:v>-5.4000000000000001E-4</c:v>
                </c:pt>
                <c:pt idx="291">
                  <c:v>-3.5899999999999999E-3</c:v>
                </c:pt>
                <c:pt idx="292">
                  <c:v>-7.6400000000000001E-3</c:v>
                </c:pt>
                <c:pt idx="293">
                  <c:v>-8.7799999999999996E-3</c:v>
                </c:pt>
                <c:pt idx="294">
                  <c:v>-1.0330000000000001E-2</c:v>
                </c:pt>
                <c:pt idx="295">
                  <c:v>-1.2E-2</c:v>
                </c:pt>
                <c:pt idx="296">
                  <c:v>-1.2880000000000001E-2</c:v>
                </c:pt>
                <c:pt idx="297">
                  <c:v>-1.273E-2</c:v>
                </c:pt>
                <c:pt idx="298">
                  <c:v>-6.8700000000000002E-3</c:v>
                </c:pt>
                <c:pt idx="299">
                  <c:v>-4.0200000000000001E-3</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Sheet1!$A$2:$A$306</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Sheet1!$C$2:$C$306</c:f>
              <c:numCache>
                <c:formatCode>General</c:formatCode>
                <c:ptCount val="305"/>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Sheet1!$B$2:$B$306</c:f>
              <c:numCache>
                <c:formatCode>General</c:formatCode>
                <c:ptCount val="305"/>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7.437E-3</c:v>
                </c:pt>
                <c:pt idx="289">
                  <c:v>4.3579999999999999E-3</c:v>
                </c:pt>
                <c:pt idx="290">
                  <c:v>-5.4000000000000001E-4</c:v>
                </c:pt>
                <c:pt idx="291">
                  <c:v>-3.5899999999999999E-3</c:v>
                </c:pt>
                <c:pt idx="292">
                  <c:v>-7.6400000000000001E-3</c:v>
                </c:pt>
                <c:pt idx="293">
                  <c:v>-8.7799999999999996E-3</c:v>
                </c:pt>
                <c:pt idx="294">
                  <c:v>-1.0330000000000001E-2</c:v>
                </c:pt>
                <c:pt idx="295">
                  <c:v>-1.2E-2</c:v>
                </c:pt>
                <c:pt idx="296">
                  <c:v>-1.2880000000000001E-2</c:v>
                </c:pt>
                <c:pt idx="297">
                  <c:v>-1.273E-2</c:v>
                </c:pt>
                <c:pt idx="298">
                  <c:v>-6.8700000000000002E-3</c:v>
                </c:pt>
                <c:pt idx="299">
                  <c:v>-4.0200000000000001E-3</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Sheet1!$C$2:$C$306</c:f>
              <c:numCache>
                <c:formatCode>General</c:formatCode>
                <c:ptCount val="305"/>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-3.2939999999999997E-2</c:v>
                </c:pt>
                <c:pt idx="289">
                  <c:v>-1.388E-2</c:v>
                </c:pt>
                <c:pt idx="290">
                  <c:v>-1.917E-2</c:v>
                </c:pt>
                <c:pt idx="291">
                  <c:v>-6.2939999999999996E-2</c:v>
                </c:pt>
                <c:pt idx="292">
                  <c:v>-8.6419999999999997E-2</c:v>
                </c:pt>
                <c:pt idx="293">
                  <c:v>-9.4990000000000005E-2</c:v>
                </c:pt>
                <c:pt idx="294">
                  <c:v>-0.10267</c:v>
                </c:pt>
                <c:pt idx="295">
                  <c:v>-9.4460000000000002E-2</c:v>
                </c:pt>
                <c:pt idx="296">
                  <c:v>-7.5050000000000006E-2</c:v>
                </c:pt>
                <c:pt idx="297">
                  <c:v>-4.5960000000000001E-2</c:v>
                </c:pt>
                <c:pt idx="298">
                  <c:v>-4.0189999999999997E-2</c:v>
                </c:pt>
                <c:pt idx="299">
                  <c:v>-3.4299999999999997E-2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Sheet1!$D$2:$D$306</c:f>
              <c:numCache>
                <c:formatCode>General</c:formatCode>
                <c:ptCount val="305"/>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Used Loan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5876831478340937"/>
          <c:y val="0"/>
        </c:manualLayout>
      </c:layout>
      <c:overlay val="0"/>
      <c:spPr>
        <a:noFill/>
        <a:ln w="30132">
          <a:noFill/>
        </a:ln>
      </c:spPr>
    </c:title>
    <c:autoTitleDeleted val="0"/>
    <c:plotArea>
      <c:layout>
        <c:manualLayout>
          <c:layoutTarget val="inner"/>
          <c:xMode val="edge"/>
          <c:yMode val="edge"/>
          <c:x val="0.11627906976744186"/>
          <c:y val="0.15017667844522969"/>
          <c:w val="0.77076411960132896"/>
          <c:h val="0.80565371024734977"/>
        </c:manualLayout>
      </c:layout>
      <c:areaChart>
        <c:grouping val="stacked"/>
        <c:varyColors val="0"/>
        <c:ser>
          <c:idx val="4"/>
          <c:order val="0"/>
          <c:tx>
            <c:strRef>
              <c:f>Sheet1!$B$1</c:f>
              <c:strCache>
                <c:ptCount val="1"/>
                <c:pt idx="0">
                  <c:v>Recession</c:v>
                </c:pt>
              </c:strCache>
            </c:strRef>
          </c:tx>
          <c:spPr>
            <a:solidFill>
              <a:srgbClr val="FF0000"/>
            </a:solidFill>
            <a:ln w="15066">
              <a:solidFill>
                <a:schemeClr val="tx1"/>
              </a:solidFill>
              <a:prstDash val="solid"/>
            </a:ln>
          </c:spPr>
          <c:cat>
            <c:strRef>
              <c:f>Sheet1!$A$2:$A$332</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Sheet1!$B$2:$B$332</c:f>
              <c:numCache>
                <c:formatCode>General</c:formatCode>
                <c:ptCount val="331"/>
                <c:pt idx="38">
                  <c:v>0.22</c:v>
                </c:pt>
                <c:pt idx="39">
                  <c:v>0.22</c:v>
                </c:pt>
                <c:pt idx="40">
                  <c:v>0.22</c:v>
                </c:pt>
                <c:pt idx="41">
                  <c:v>0.22</c:v>
                </c:pt>
                <c:pt idx="42">
                  <c:v>0.22</c:v>
                </c:pt>
                <c:pt idx="43">
                  <c:v>0.22</c:v>
                </c:pt>
                <c:pt idx="44">
                  <c:v>0.22</c:v>
                </c:pt>
                <c:pt idx="45">
                  <c:v>0.22</c:v>
                </c:pt>
                <c:pt idx="46">
                  <c:v>0.22</c:v>
                </c:pt>
                <c:pt idx="47">
                  <c:v>0.22</c:v>
                </c:pt>
                <c:pt idx="119">
                  <c:v>0.22</c:v>
                </c:pt>
                <c:pt idx="120">
                  <c:v>0.22</c:v>
                </c:pt>
                <c:pt idx="121">
                  <c:v>0.22</c:v>
                </c:pt>
                <c:pt idx="122">
                  <c:v>0.22</c:v>
                </c:pt>
                <c:pt idx="123">
                  <c:v>0.22</c:v>
                </c:pt>
                <c:pt idx="124">
                  <c:v>0.22</c:v>
                </c:pt>
                <c:pt idx="125">
                  <c:v>0.22</c:v>
                </c:pt>
                <c:pt idx="126">
                  <c:v>0.22</c:v>
                </c:pt>
                <c:pt idx="127">
                  <c:v>0.22</c:v>
                </c:pt>
                <c:pt idx="128">
                  <c:v>0.22</c:v>
                </c:pt>
                <c:pt idx="129">
                  <c:v>0.22</c:v>
                </c:pt>
                <c:pt idx="130">
                  <c:v>0.22</c:v>
                </c:pt>
                <c:pt idx="131">
                  <c:v>0.22</c:v>
                </c:pt>
                <c:pt idx="132">
                  <c:v>0.22</c:v>
                </c:pt>
                <c:pt idx="133">
                  <c:v>0.22</c:v>
                </c:pt>
                <c:pt idx="134">
                  <c:v>0.22</c:v>
                </c:pt>
                <c:pt idx="135">
                  <c:v>0.22</c:v>
                </c:pt>
                <c:pt idx="136">
                  <c:v>0.22</c:v>
                </c:pt>
                <c:pt idx="137">
                  <c:v>0.22</c:v>
                </c:pt>
                <c:pt idx="266">
                  <c:v>0.22</c:v>
                </c:pt>
                <c:pt idx="267">
                  <c:v>0.22</c:v>
                </c:pt>
                <c:pt idx="268">
                  <c:v>0.22</c:v>
                </c:pt>
                <c:pt idx="269">
                  <c:v>0.22</c:v>
                </c:pt>
                <c:pt idx="270">
                  <c:v>0.22</c:v>
                </c:pt>
                <c:pt idx="271">
                  <c:v>0.22</c:v>
                </c:pt>
              </c:numCache>
            </c:numRef>
          </c:val>
          <c:extLst>
            <c:ext xmlns:c16="http://schemas.microsoft.com/office/drawing/2014/chart" uri="{C3380CC4-5D6E-409C-BE32-E72D297353CC}">
              <c16:uniqueId val="{00000000-2022-40FE-B5A2-980CAA9298CF}"/>
            </c:ext>
          </c:extLst>
        </c:ser>
        <c:dLbls>
          <c:showLegendKey val="0"/>
          <c:showVal val="0"/>
          <c:showCatName val="0"/>
          <c:showSerName val="0"/>
          <c:showPercent val="0"/>
          <c:showBubbleSize val="0"/>
        </c:dLbls>
        <c:axId val="194094984"/>
        <c:axId val="1"/>
      </c:areaChart>
      <c:areaChart>
        <c:grouping val="stacked"/>
        <c:varyColors val="0"/>
        <c:ser>
          <c:idx val="0"/>
          <c:order val="1"/>
          <c:tx>
            <c:strRef>
              <c:f>Sheet1!$C$1</c:f>
              <c:strCache>
                <c:ptCount val="1"/>
                <c:pt idx="0">
                  <c:v>Used Auto Growth</c:v>
                </c:pt>
              </c:strCache>
            </c:strRef>
          </c:tx>
          <c:spPr>
            <a:solidFill>
              <a:srgbClr val="CC99FF"/>
            </a:solidFill>
            <a:ln w="15066">
              <a:solidFill>
                <a:schemeClr val="tx1"/>
              </a:solidFill>
              <a:prstDash val="solid"/>
            </a:ln>
          </c:spPr>
          <c:cat>
            <c:strRef>
              <c:f>Sheet1!$A$2:$A$332</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Sheet1!$C$2:$C$332</c:f>
              <c:numCache>
                <c:formatCode>0.00%</c:formatCode>
                <c:ptCount val="331"/>
                <c:pt idx="0">
                  <c:v>0.125</c:v>
                </c:pt>
                <c:pt idx="1">
                  <c:v>0.13200000000000001</c:v>
                </c:pt>
                <c:pt idx="2">
                  <c:v>0.129</c:v>
                </c:pt>
                <c:pt idx="3">
                  <c:v>0.11700000000000001</c:v>
                </c:pt>
                <c:pt idx="4">
                  <c:v>0.123</c:v>
                </c:pt>
                <c:pt idx="5">
                  <c:v>0.114</c:v>
                </c:pt>
                <c:pt idx="6">
                  <c:v>0.114</c:v>
                </c:pt>
                <c:pt idx="7">
                  <c:v>0.108</c:v>
                </c:pt>
                <c:pt idx="8">
                  <c:v>0.10100000000000001</c:v>
                </c:pt>
                <c:pt idx="9">
                  <c:v>9.2999999999999999E-2</c:v>
                </c:pt>
                <c:pt idx="10">
                  <c:v>0.10199999999999999</c:v>
                </c:pt>
                <c:pt idx="11">
                  <c:v>0.111</c:v>
                </c:pt>
                <c:pt idx="12">
                  <c:v>0.127</c:v>
                </c:pt>
                <c:pt idx="13">
                  <c:v>0.124</c:v>
                </c:pt>
                <c:pt idx="14">
                  <c:v>0.125</c:v>
                </c:pt>
                <c:pt idx="15">
                  <c:v>0.13800000000000001</c:v>
                </c:pt>
                <c:pt idx="16">
                  <c:v>0.13900000000000001</c:v>
                </c:pt>
                <c:pt idx="17">
                  <c:v>0.128</c:v>
                </c:pt>
                <c:pt idx="18">
                  <c:v>0.13500000000000001</c:v>
                </c:pt>
                <c:pt idx="19">
                  <c:v>0.14199999999999999</c:v>
                </c:pt>
                <c:pt idx="20">
                  <c:v>0.14799999999999999</c:v>
                </c:pt>
                <c:pt idx="21">
                  <c:v>0.151</c:v>
                </c:pt>
                <c:pt idx="22">
                  <c:v>0.15</c:v>
                </c:pt>
                <c:pt idx="23">
                  <c:v>0.126</c:v>
                </c:pt>
                <c:pt idx="24">
                  <c:v>0.125</c:v>
                </c:pt>
                <c:pt idx="25">
                  <c:v>0.112</c:v>
                </c:pt>
                <c:pt idx="26">
                  <c:v>0.112</c:v>
                </c:pt>
                <c:pt idx="27">
                  <c:v>0.1</c:v>
                </c:pt>
                <c:pt idx="28">
                  <c:v>0.09</c:v>
                </c:pt>
                <c:pt idx="29">
                  <c:v>9.7000000000000003E-2</c:v>
                </c:pt>
                <c:pt idx="30">
                  <c:v>0.1</c:v>
                </c:pt>
                <c:pt idx="31">
                  <c:v>9.4E-2</c:v>
                </c:pt>
                <c:pt idx="32">
                  <c:v>9.5000000000000001E-2</c:v>
                </c:pt>
                <c:pt idx="33">
                  <c:v>0.09</c:v>
                </c:pt>
                <c:pt idx="34">
                  <c:v>8.5999999999999993E-2</c:v>
                </c:pt>
                <c:pt idx="35">
                  <c:v>7.6999999999999999E-2</c:v>
                </c:pt>
                <c:pt idx="36">
                  <c:v>0.10199999999999999</c:v>
                </c:pt>
                <c:pt idx="37">
                  <c:v>0.108</c:v>
                </c:pt>
                <c:pt idx="38">
                  <c:v>0.10199999999999999</c:v>
                </c:pt>
                <c:pt idx="39">
                  <c:v>0.10199999999999999</c:v>
                </c:pt>
                <c:pt idx="40">
                  <c:v>0.107</c:v>
                </c:pt>
                <c:pt idx="41">
                  <c:v>0.104</c:v>
                </c:pt>
                <c:pt idx="42">
                  <c:v>8.6999999999999994E-2</c:v>
                </c:pt>
                <c:pt idx="43">
                  <c:v>8.8999999999999996E-2</c:v>
                </c:pt>
                <c:pt idx="44">
                  <c:v>9.2999999999999999E-2</c:v>
                </c:pt>
                <c:pt idx="45">
                  <c:v>9.8000000000000004E-2</c:v>
                </c:pt>
                <c:pt idx="46">
                  <c:v>9.8000000000000004E-2</c:v>
                </c:pt>
                <c:pt idx="47">
                  <c:v>0.104</c:v>
                </c:pt>
                <c:pt idx="48">
                  <c:v>8.2000000000000003E-2</c:v>
                </c:pt>
                <c:pt idx="49">
                  <c:v>7.3999999999999996E-2</c:v>
                </c:pt>
                <c:pt idx="50">
                  <c:v>0.08</c:v>
                </c:pt>
                <c:pt idx="51">
                  <c:v>8.6999999999999994E-2</c:v>
                </c:pt>
                <c:pt idx="52">
                  <c:v>8.5999999999999993E-2</c:v>
                </c:pt>
                <c:pt idx="53">
                  <c:v>9.1999999999999998E-2</c:v>
                </c:pt>
                <c:pt idx="54">
                  <c:v>9.6000000000000002E-2</c:v>
                </c:pt>
                <c:pt idx="55">
                  <c:v>9.4E-2</c:v>
                </c:pt>
                <c:pt idx="56">
                  <c:v>9.7000000000000003E-2</c:v>
                </c:pt>
                <c:pt idx="57">
                  <c:v>9.9000000000000005E-2</c:v>
                </c:pt>
                <c:pt idx="58">
                  <c:v>0.105</c:v>
                </c:pt>
                <c:pt idx="59">
                  <c:v>0.115</c:v>
                </c:pt>
                <c:pt idx="60">
                  <c:v>0.11799999999999999</c:v>
                </c:pt>
                <c:pt idx="61">
                  <c:v>0.13200000000000001</c:v>
                </c:pt>
                <c:pt idx="62">
                  <c:v>0.13100000000000001</c:v>
                </c:pt>
                <c:pt idx="63">
                  <c:v>0.128</c:v>
                </c:pt>
                <c:pt idx="64">
                  <c:v>0.126</c:v>
                </c:pt>
                <c:pt idx="65">
                  <c:v>0.125</c:v>
                </c:pt>
                <c:pt idx="66">
                  <c:v>0.127</c:v>
                </c:pt>
                <c:pt idx="67">
                  <c:v>0.123</c:v>
                </c:pt>
                <c:pt idx="68">
                  <c:v>0.123</c:v>
                </c:pt>
                <c:pt idx="69">
                  <c:v>0.108</c:v>
                </c:pt>
                <c:pt idx="70">
                  <c:v>9.2999999999999999E-2</c:v>
                </c:pt>
                <c:pt idx="71">
                  <c:v>8.5000000000000006E-2</c:v>
                </c:pt>
                <c:pt idx="72">
                  <c:v>7.2999999999999995E-2</c:v>
                </c:pt>
                <c:pt idx="73">
                  <c:v>6.6000000000000003E-2</c:v>
                </c:pt>
                <c:pt idx="74">
                  <c:v>5.0999999999999997E-2</c:v>
                </c:pt>
                <c:pt idx="75">
                  <c:v>0.05</c:v>
                </c:pt>
                <c:pt idx="76">
                  <c:v>4.5999999999999999E-2</c:v>
                </c:pt>
                <c:pt idx="77">
                  <c:v>4.2999999999999997E-2</c:v>
                </c:pt>
                <c:pt idx="78">
                  <c:v>4.2999999999999997E-2</c:v>
                </c:pt>
                <c:pt idx="79">
                  <c:v>4.2000000000000003E-2</c:v>
                </c:pt>
                <c:pt idx="80">
                  <c:v>0.04</c:v>
                </c:pt>
                <c:pt idx="81">
                  <c:v>4.5999999999999999E-2</c:v>
                </c:pt>
                <c:pt idx="82">
                  <c:v>4.4999999999999998E-2</c:v>
                </c:pt>
                <c:pt idx="83">
                  <c:v>3.7999999999999999E-2</c:v>
                </c:pt>
                <c:pt idx="84">
                  <c:v>3.6999999999999998E-2</c:v>
                </c:pt>
                <c:pt idx="85">
                  <c:v>3.4000000000000002E-2</c:v>
                </c:pt>
                <c:pt idx="86">
                  <c:v>3.7999999999999999E-2</c:v>
                </c:pt>
                <c:pt idx="87">
                  <c:v>3.2000000000000001E-2</c:v>
                </c:pt>
                <c:pt idx="88">
                  <c:v>2.9000000000000001E-2</c:v>
                </c:pt>
                <c:pt idx="89">
                  <c:v>2.4E-2</c:v>
                </c:pt>
                <c:pt idx="90">
                  <c:v>2E-3</c:v>
                </c:pt>
                <c:pt idx="91">
                  <c:v>4.0000000000000001E-3</c:v>
                </c:pt>
                <c:pt idx="92">
                  <c:v>2E-3</c:v>
                </c:pt>
                <c:pt idx="93">
                  <c:v>-6.0000000000000001E-3</c:v>
                </c:pt>
                <c:pt idx="94">
                  <c:v>-2E-3</c:v>
                </c:pt>
                <c:pt idx="95">
                  <c:v>3.0000000000000001E-3</c:v>
                </c:pt>
                <c:pt idx="96">
                  <c:v>-2E-3</c:v>
                </c:pt>
                <c:pt idx="97">
                  <c:v>2E-3</c:v>
                </c:pt>
                <c:pt idx="98">
                  <c:v>7.0000000000000001E-3</c:v>
                </c:pt>
                <c:pt idx="99">
                  <c:v>7.0000000000000001E-3</c:v>
                </c:pt>
                <c:pt idx="100">
                  <c:v>8.0000000000000002E-3</c:v>
                </c:pt>
                <c:pt idx="101">
                  <c:v>8.0000000000000002E-3</c:v>
                </c:pt>
                <c:pt idx="102">
                  <c:v>2.1999999999999999E-2</c:v>
                </c:pt>
                <c:pt idx="103">
                  <c:v>1.7000000000000001E-2</c:v>
                </c:pt>
                <c:pt idx="104">
                  <c:v>1.6E-2</c:v>
                </c:pt>
                <c:pt idx="105">
                  <c:v>1.4999999999999999E-2</c:v>
                </c:pt>
                <c:pt idx="106">
                  <c:v>1.2E-2</c:v>
                </c:pt>
                <c:pt idx="107">
                  <c:v>0.01</c:v>
                </c:pt>
                <c:pt idx="108">
                  <c:v>1.0999999999999999E-2</c:v>
                </c:pt>
                <c:pt idx="109">
                  <c:v>8.9999999999999993E-3</c:v>
                </c:pt>
                <c:pt idx="110">
                  <c:v>8.9999999999999993E-3</c:v>
                </c:pt>
                <c:pt idx="111">
                  <c:v>1.2E-2</c:v>
                </c:pt>
                <c:pt idx="112">
                  <c:v>1.4999999999999999E-2</c:v>
                </c:pt>
                <c:pt idx="113">
                  <c:v>1.6E-2</c:v>
                </c:pt>
                <c:pt idx="114">
                  <c:v>1.9E-2</c:v>
                </c:pt>
                <c:pt idx="115">
                  <c:v>2.1000000000000001E-2</c:v>
                </c:pt>
                <c:pt idx="116">
                  <c:v>2.1000000000000001E-2</c:v>
                </c:pt>
                <c:pt idx="117">
                  <c:v>3.2000000000000001E-2</c:v>
                </c:pt>
                <c:pt idx="118">
                  <c:v>3.3000000000000002E-2</c:v>
                </c:pt>
                <c:pt idx="119">
                  <c:v>3.4000000000000002E-2</c:v>
                </c:pt>
                <c:pt idx="120">
                  <c:v>4.2999999999999997E-2</c:v>
                </c:pt>
                <c:pt idx="121">
                  <c:v>4.3999999999999997E-2</c:v>
                </c:pt>
                <c:pt idx="122">
                  <c:v>4.7E-2</c:v>
                </c:pt>
                <c:pt idx="123">
                  <c:v>4.8000000000000001E-2</c:v>
                </c:pt>
                <c:pt idx="124">
                  <c:v>4.5999999999999999E-2</c:v>
                </c:pt>
                <c:pt idx="125">
                  <c:v>0.05</c:v>
                </c:pt>
                <c:pt idx="126">
                  <c:v>0.06</c:v>
                </c:pt>
                <c:pt idx="127">
                  <c:v>5.8000000000000003E-2</c:v>
                </c:pt>
                <c:pt idx="128">
                  <c:v>5.7000000000000002E-2</c:v>
                </c:pt>
                <c:pt idx="129">
                  <c:v>5.5E-2</c:v>
                </c:pt>
                <c:pt idx="130">
                  <c:v>5.2999999999999999E-2</c:v>
                </c:pt>
                <c:pt idx="131">
                  <c:v>5.0999999999999997E-2</c:v>
                </c:pt>
                <c:pt idx="132">
                  <c:v>4.8000000000000001E-2</c:v>
                </c:pt>
                <c:pt idx="133">
                  <c:v>0.05</c:v>
                </c:pt>
                <c:pt idx="134">
                  <c:v>4.4999999999999998E-2</c:v>
                </c:pt>
                <c:pt idx="135">
                  <c:v>4.4999999999999998E-2</c:v>
                </c:pt>
                <c:pt idx="136">
                  <c:v>4.1000000000000002E-2</c:v>
                </c:pt>
                <c:pt idx="137">
                  <c:v>3.7999999999999999E-2</c:v>
                </c:pt>
                <c:pt idx="138">
                  <c:v>3.1E-2</c:v>
                </c:pt>
                <c:pt idx="139">
                  <c:v>2.9000000000000001E-2</c:v>
                </c:pt>
                <c:pt idx="140">
                  <c:v>2.8000000000000001E-2</c:v>
                </c:pt>
                <c:pt idx="141">
                  <c:v>2.3E-2</c:v>
                </c:pt>
                <c:pt idx="142">
                  <c:v>2.5999999999999999E-2</c:v>
                </c:pt>
                <c:pt idx="143">
                  <c:v>2.5000000000000001E-2</c:v>
                </c:pt>
                <c:pt idx="144">
                  <c:v>2.5000000000000001E-2</c:v>
                </c:pt>
                <c:pt idx="145">
                  <c:v>2.5000000000000001E-2</c:v>
                </c:pt>
                <c:pt idx="146">
                  <c:v>2.8000000000000001E-2</c:v>
                </c:pt>
                <c:pt idx="147">
                  <c:v>2.7E-2</c:v>
                </c:pt>
                <c:pt idx="148">
                  <c:v>3.5999999999999997E-2</c:v>
                </c:pt>
                <c:pt idx="149">
                  <c:v>3.9E-2</c:v>
                </c:pt>
                <c:pt idx="150">
                  <c:v>3.6999999999999998E-2</c:v>
                </c:pt>
                <c:pt idx="151">
                  <c:v>2.9000000000000001E-2</c:v>
                </c:pt>
                <c:pt idx="152">
                  <c:v>3.5000000000000003E-2</c:v>
                </c:pt>
                <c:pt idx="153">
                  <c:v>3.9E-2</c:v>
                </c:pt>
                <c:pt idx="154">
                  <c:v>3.9E-2</c:v>
                </c:pt>
                <c:pt idx="155">
                  <c:v>0.04</c:v>
                </c:pt>
                <c:pt idx="156">
                  <c:v>0.04</c:v>
                </c:pt>
                <c:pt idx="157">
                  <c:v>4.2000000000000003E-2</c:v>
                </c:pt>
                <c:pt idx="158">
                  <c:v>4.2000000000000003E-2</c:v>
                </c:pt>
                <c:pt idx="159">
                  <c:v>4.7E-2</c:v>
                </c:pt>
                <c:pt idx="160">
                  <c:v>4.4999999999999998E-2</c:v>
                </c:pt>
                <c:pt idx="161">
                  <c:v>4.4999999999999998E-2</c:v>
                </c:pt>
                <c:pt idx="162">
                  <c:v>4.9000000000000002E-2</c:v>
                </c:pt>
                <c:pt idx="163">
                  <c:v>6.3E-2</c:v>
                </c:pt>
                <c:pt idx="164">
                  <c:v>6.6000000000000003E-2</c:v>
                </c:pt>
                <c:pt idx="165">
                  <c:v>6.5000000000000002E-2</c:v>
                </c:pt>
                <c:pt idx="166">
                  <c:v>7.0000000000000007E-2</c:v>
                </c:pt>
                <c:pt idx="167">
                  <c:v>7.0999999999999994E-2</c:v>
                </c:pt>
                <c:pt idx="168">
                  <c:v>7.2999999999999995E-2</c:v>
                </c:pt>
                <c:pt idx="169">
                  <c:v>7.3999999999999996E-2</c:v>
                </c:pt>
                <c:pt idx="170">
                  <c:v>7.8E-2</c:v>
                </c:pt>
                <c:pt idx="171">
                  <c:v>0.08</c:v>
                </c:pt>
                <c:pt idx="172">
                  <c:v>7.8E-2</c:v>
                </c:pt>
                <c:pt idx="173">
                  <c:v>7.9000000000000001E-2</c:v>
                </c:pt>
                <c:pt idx="174">
                  <c:v>8.3000000000000004E-2</c:v>
                </c:pt>
                <c:pt idx="175">
                  <c:v>8.1000000000000003E-2</c:v>
                </c:pt>
                <c:pt idx="176">
                  <c:v>8.2000000000000003E-2</c:v>
                </c:pt>
                <c:pt idx="177">
                  <c:v>8.6999999999999994E-2</c:v>
                </c:pt>
                <c:pt idx="178">
                  <c:v>8.5000000000000006E-2</c:v>
                </c:pt>
                <c:pt idx="179">
                  <c:v>9.2999999999999999E-2</c:v>
                </c:pt>
                <c:pt idx="180">
                  <c:v>9.7000000000000003E-2</c:v>
                </c:pt>
                <c:pt idx="181">
                  <c:v>9.7000000000000003E-2</c:v>
                </c:pt>
                <c:pt idx="182">
                  <c:v>9.7000000000000003E-2</c:v>
                </c:pt>
                <c:pt idx="183">
                  <c:v>0.10199999999999999</c:v>
                </c:pt>
                <c:pt idx="184">
                  <c:v>0.109</c:v>
                </c:pt>
                <c:pt idx="185">
                  <c:v>0.105</c:v>
                </c:pt>
                <c:pt idx="186">
                  <c:v>0.108</c:v>
                </c:pt>
                <c:pt idx="187">
                  <c:v>0.112</c:v>
                </c:pt>
                <c:pt idx="188">
                  <c:v>0.113</c:v>
                </c:pt>
                <c:pt idx="189">
                  <c:v>0.112</c:v>
                </c:pt>
                <c:pt idx="190">
                  <c:v>0.11600000000000001</c:v>
                </c:pt>
                <c:pt idx="191">
                  <c:v>0.115</c:v>
                </c:pt>
                <c:pt idx="192">
                  <c:v>0.11700000000000001</c:v>
                </c:pt>
                <c:pt idx="193">
                  <c:v>0.11899999999999999</c:v>
                </c:pt>
                <c:pt idx="194">
                  <c:v>0.122</c:v>
                </c:pt>
                <c:pt idx="195">
                  <c:v>0.122</c:v>
                </c:pt>
                <c:pt idx="196">
                  <c:v>0.124</c:v>
                </c:pt>
                <c:pt idx="197">
                  <c:v>0.128</c:v>
                </c:pt>
                <c:pt idx="198">
                  <c:v>0.13</c:v>
                </c:pt>
                <c:pt idx="199">
                  <c:v>0.13100000000000001</c:v>
                </c:pt>
                <c:pt idx="200">
                  <c:v>0.13200000000000001</c:v>
                </c:pt>
                <c:pt idx="201">
                  <c:v>0.13</c:v>
                </c:pt>
                <c:pt idx="202">
                  <c:v>0.13200000000000001</c:v>
                </c:pt>
                <c:pt idx="203">
                  <c:v>0.13</c:v>
                </c:pt>
                <c:pt idx="204">
                  <c:v>0.13200000000000001</c:v>
                </c:pt>
                <c:pt idx="205">
                  <c:v>0.13200000000000001</c:v>
                </c:pt>
                <c:pt idx="206">
                  <c:v>0.13100000000000001</c:v>
                </c:pt>
                <c:pt idx="207">
                  <c:v>0.126</c:v>
                </c:pt>
                <c:pt idx="208">
                  <c:v>0.123</c:v>
                </c:pt>
                <c:pt idx="209">
                  <c:v>0.126</c:v>
                </c:pt>
                <c:pt idx="210">
                  <c:v>0.125</c:v>
                </c:pt>
                <c:pt idx="211">
                  <c:v>0.126</c:v>
                </c:pt>
                <c:pt idx="212">
                  <c:v>0.13200000000000001</c:v>
                </c:pt>
                <c:pt idx="213">
                  <c:v>0.13500000000000001</c:v>
                </c:pt>
                <c:pt idx="214">
                  <c:v>0.13300000000000001</c:v>
                </c:pt>
                <c:pt idx="215">
                  <c:v>0.13100000000000001</c:v>
                </c:pt>
                <c:pt idx="216">
                  <c:v>0.125</c:v>
                </c:pt>
                <c:pt idx="217">
                  <c:v>0.125</c:v>
                </c:pt>
                <c:pt idx="218">
                  <c:v>0.123</c:v>
                </c:pt>
                <c:pt idx="219">
                  <c:v>0.12</c:v>
                </c:pt>
                <c:pt idx="220">
                  <c:v>0.123</c:v>
                </c:pt>
                <c:pt idx="221">
                  <c:v>0.124</c:v>
                </c:pt>
                <c:pt idx="222">
                  <c:v>0.126</c:v>
                </c:pt>
                <c:pt idx="223">
                  <c:v>0.125</c:v>
                </c:pt>
                <c:pt idx="224">
                  <c:v>0.121</c:v>
                </c:pt>
                <c:pt idx="225">
                  <c:v>0.12</c:v>
                </c:pt>
                <c:pt idx="226">
                  <c:v>0.123</c:v>
                </c:pt>
                <c:pt idx="227">
                  <c:v>0.11899999999999999</c:v>
                </c:pt>
                <c:pt idx="228">
                  <c:v>0.11899999999999999</c:v>
                </c:pt>
                <c:pt idx="229">
                  <c:v>0.11799999999999999</c:v>
                </c:pt>
                <c:pt idx="230">
                  <c:v>0.112</c:v>
                </c:pt>
                <c:pt idx="231">
                  <c:v>0.107</c:v>
                </c:pt>
                <c:pt idx="232">
                  <c:v>0.104</c:v>
                </c:pt>
                <c:pt idx="233">
                  <c:v>0.10100000000000001</c:v>
                </c:pt>
                <c:pt idx="234">
                  <c:v>0.10100000000000001</c:v>
                </c:pt>
                <c:pt idx="235">
                  <c:v>0.1</c:v>
                </c:pt>
                <c:pt idx="236">
                  <c:v>0.1</c:v>
                </c:pt>
                <c:pt idx="237">
                  <c:v>0.10299999999999999</c:v>
                </c:pt>
                <c:pt idx="238">
                  <c:v>0.106</c:v>
                </c:pt>
                <c:pt idx="239">
                  <c:v>9.9000000000000005E-2</c:v>
                </c:pt>
                <c:pt idx="240">
                  <c:v>9.7000000000000003E-2</c:v>
                </c:pt>
                <c:pt idx="241">
                  <c:v>9.6000000000000002E-2</c:v>
                </c:pt>
                <c:pt idx="242">
                  <c:v>9.8000000000000004E-2</c:v>
                </c:pt>
                <c:pt idx="243">
                  <c:v>9.7000000000000003E-2</c:v>
                </c:pt>
                <c:pt idx="244">
                  <c:v>9.6000000000000002E-2</c:v>
                </c:pt>
                <c:pt idx="245">
                  <c:v>0.09</c:v>
                </c:pt>
                <c:pt idx="246">
                  <c:v>8.5000000000000006E-2</c:v>
                </c:pt>
                <c:pt idx="247">
                  <c:v>8.2000000000000003E-2</c:v>
                </c:pt>
                <c:pt idx="248">
                  <c:v>7.1999999999999995E-2</c:v>
                </c:pt>
                <c:pt idx="249">
                  <c:v>6.0999999999999999E-2</c:v>
                </c:pt>
                <c:pt idx="250">
                  <c:v>4.9000000000000002E-2</c:v>
                </c:pt>
                <c:pt idx="251">
                  <c:v>5.2999999999999999E-2</c:v>
                </c:pt>
                <c:pt idx="252">
                  <c:v>4.8000000000000001E-2</c:v>
                </c:pt>
                <c:pt idx="253">
                  <c:v>4.3999999999999997E-2</c:v>
                </c:pt>
                <c:pt idx="254">
                  <c:v>4.3999999999999997E-2</c:v>
                </c:pt>
                <c:pt idx="255">
                  <c:v>4.2000000000000003E-2</c:v>
                </c:pt>
                <c:pt idx="256">
                  <c:v>3.9E-2</c:v>
                </c:pt>
                <c:pt idx="257">
                  <c:v>4.1000000000000002E-2</c:v>
                </c:pt>
                <c:pt idx="258">
                  <c:v>3.9E-2</c:v>
                </c:pt>
                <c:pt idx="259">
                  <c:v>4.1000000000000002E-2</c:v>
                </c:pt>
                <c:pt idx="260">
                  <c:v>3.9E-2</c:v>
                </c:pt>
                <c:pt idx="261">
                  <c:v>2.7E-2</c:v>
                </c:pt>
                <c:pt idx="262">
                  <c:v>2.9000000000000001E-2</c:v>
                </c:pt>
                <c:pt idx="263">
                  <c:v>3.7999999999999999E-2</c:v>
                </c:pt>
                <c:pt idx="264">
                  <c:v>4.5999999999999999E-2</c:v>
                </c:pt>
                <c:pt idx="265">
                  <c:v>4.4999999999999998E-2</c:v>
                </c:pt>
                <c:pt idx="266">
                  <c:v>4.3999999999999997E-2</c:v>
                </c:pt>
                <c:pt idx="267">
                  <c:v>4.7E-2</c:v>
                </c:pt>
                <c:pt idx="268">
                  <c:v>4.7E-2</c:v>
                </c:pt>
                <c:pt idx="269">
                  <c:v>4.4999999999999998E-2</c:v>
                </c:pt>
                <c:pt idx="270">
                  <c:v>4.4999999999999998E-2</c:v>
                </c:pt>
                <c:pt idx="271">
                  <c:v>4.2000000000000003E-2</c:v>
                </c:pt>
                <c:pt idx="272">
                  <c:v>4.9000000000000002E-2</c:v>
                </c:pt>
                <c:pt idx="273">
                  <c:v>6.4000000000000001E-2</c:v>
                </c:pt>
                <c:pt idx="274">
                  <c:v>7.0000000000000007E-2</c:v>
                </c:pt>
                <c:pt idx="275">
                  <c:v>6.5000000000000002E-2</c:v>
                </c:pt>
                <c:pt idx="276">
                  <c:v>6.3E-2</c:v>
                </c:pt>
                <c:pt idx="277">
                  <c:v>7.2999999999999995E-2</c:v>
                </c:pt>
                <c:pt idx="278">
                  <c:v>8.3000000000000004E-2</c:v>
                </c:pt>
                <c:pt idx="279">
                  <c:v>8.7999999999999995E-2</c:v>
                </c:pt>
                <c:pt idx="280">
                  <c:v>9.6000000000000002E-2</c:v>
                </c:pt>
                <c:pt idx="281">
                  <c:v>0.104</c:v>
                </c:pt>
                <c:pt idx="282">
                  <c:v>0.109</c:v>
                </c:pt>
                <c:pt idx="283">
                  <c:v>0.11899999999999999</c:v>
                </c:pt>
                <c:pt idx="284">
                  <c:v>0.13300000000000001</c:v>
                </c:pt>
                <c:pt idx="285">
                  <c:v>0.14799999999999999</c:v>
                </c:pt>
                <c:pt idx="286">
                  <c:v>0.156</c:v>
                </c:pt>
                <c:pt idx="287">
                  <c:v>0.17299999999999999</c:v>
                </c:pt>
                <c:pt idx="288">
                  <c:v>0.17599999999999999</c:v>
                </c:pt>
                <c:pt idx="289">
                  <c:v>0.18099999999999999</c:v>
                </c:pt>
                <c:pt idx="290">
                  <c:v>0.189</c:v>
                </c:pt>
                <c:pt idx="291">
                  <c:v>0.19</c:v>
                </c:pt>
                <c:pt idx="292">
                  <c:v>0.185</c:v>
                </c:pt>
                <c:pt idx="293">
                  <c:v>0.188</c:v>
                </c:pt>
                <c:pt idx="294">
                  <c:v>0.188</c:v>
                </c:pt>
                <c:pt idx="295">
                  <c:v>0.183</c:v>
                </c:pt>
                <c:pt idx="296">
                  <c:v>0.16700000000000001</c:v>
                </c:pt>
                <c:pt idx="297">
                  <c:v>0.14399999999999999</c:v>
                </c:pt>
                <c:pt idx="298">
                  <c:v>0.121</c:v>
                </c:pt>
                <c:pt idx="299">
                  <c:v>0.10100000000000001</c:v>
                </c:pt>
                <c:pt idx="300">
                  <c:v>9.5000000000000001E-2</c:v>
                </c:pt>
                <c:pt idx="301">
                  <c:v>8.2000000000000003E-2</c:v>
                </c:pt>
                <c:pt idx="302">
                  <c:v>6.3E-2</c:v>
                </c:pt>
                <c:pt idx="303">
                  <c:v>5.6000000000000001E-2</c:v>
                </c:pt>
                <c:pt idx="304">
                  <c:v>0.05</c:v>
                </c:pt>
                <c:pt idx="305">
                  <c:v>3.6999999999999998E-2</c:v>
                </c:pt>
                <c:pt idx="306">
                  <c:v>2.8000000000000001E-2</c:v>
                </c:pt>
                <c:pt idx="307">
                  <c:v>2.1999999999999999E-2</c:v>
                </c:pt>
                <c:pt idx="308">
                  <c:v>0.01</c:v>
                </c:pt>
                <c:pt idx="309">
                  <c:v>1.2E-2</c:v>
                </c:pt>
                <c:pt idx="310">
                  <c:v>1.0999999999999999E-2</c:v>
                </c:pt>
                <c:pt idx="311">
                  <c:v>-1E-3</c:v>
                </c:pt>
                <c:pt idx="312">
                  <c:v>-2E-3</c:v>
                </c:pt>
                <c:pt idx="313">
                  <c:v>-7.0000000000000001E-3</c:v>
                </c:pt>
                <c:pt idx="314">
                  <c:v>-1.4999999999999999E-2</c:v>
                </c:pt>
                <c:pt idx="315">
                  <c:v>-1.7999999999999999E-2</c:v>
                </c:pt>
                <c:pt idx="316">
                  <c:v>-1.7000000000000001E-2</c:v>
                </c:pt>
                <c:pt idx="317">
                  <c:v>-1.9E-2</c:v>
                </c:pt>
                <c:pt idx="318">
                  <c:v>-2.7E-2</c:v>
                </c:pt>
                <c:pt idx="319">
                  <c:v>-3.4000000000000002E-2</c:v>
                </c:pt>
                <c:pt idx="320">
                  <c:v>-2.7E-2</c:v>
                </c:pt>
                <c:pt idx="321">
                  <c:v>-0.03</c:v>
                </c:pt>
                <c:pt idx="322">
                  <c:v>-2.9000000000000001E-2</c:v>
                </c:pt>
              </c:numCache>
            </c:numRef>
          </c:val>
          <c:extLst>
            <c:ext xmlns:c16="http://schemas.microsoft.com/office/drawing/2014/chart" uri="{C3380CC4-5D6E-409C-BE32-E72D297353CC}">
              <c16:uniqueId val="{00000001-2022-40FE-B5A2-980CAA9298CF}"/>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7.5% Long Run Average</c:v>
                </c:pt>
              </c:strCache>
            </c:strRef>
          </c:tx>
          <c:spPr>
            <a:ln w="15066">
              <a:solidFill>
                <a:srgbClr val="FFFF00"/>
              </a:solidFill>
              <a:prstDash val="solid"/>
            </a:ln>
          </c:spPr>
          <c:marker>
            <c:symbol val="square"/>
            <c:size val="5"/>
            <c:spPr>
              <a:solidFill>
                <a:srgbClr val="FFFF00"/>
              </a:solidFill>
              <a:ln>
                <a:solidFill>
                  <a:srgbClr val="FFFF00"/>
                </a:solidFill>
                <a:prstDash val="solid"/>
              </a:ln>
            </c:spPr>
          </c:marker>
          <c:cat>
            <c:strRef>
              <c:f>Sheet1!$A$2:$A$332</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Sheet1!$D$2:$D$332</c:f>
              <c:numCache>
                <c:formatCode>General</c:formatCode>
                <c:ptCount val="331"/>
                <c:pt idx="0">
                  <c:v>7.4999999999999997E-2</c:v>
                </c:pt>
                <c:pt idx="1">
                  <c:v>7.4999999999999997E-2</c:v>
                </c:pt>
                <c:pt idx="2">
                  <c:v>7.4999999999999997E-2</c:v>
                </c:pt>
                <c:pt idx="3">
                  <c:v>7.4999999999999997E-2</c:v>
                </c:pt>
                <c:pt idx="4">
                  <c:v>7.4999999999999997E-2</c:v>
                </c:pt>
                <c:pt idx="5">
                  <c:v>7.4999999999999997E-2</c:v>
                </c:pt>
                <c:pt idx="6">
                  <c:v>7.4999999999999997E-2</c:v>
                </c:pt>
                <c:pt idx="7">
                  <c:v>7.4999999999999997E-2</c:v>
                </c:pt>
                <c:pt idx="8">
                  <c:v>7.4999999999999997E-2</c:v>
                </c:pt>
                <c:pt idx="9">
                  <c:v>7.4999999999999997E-2</c:v>
                </c:pt>
                <c:pt idx="10">
                  <c:v>7.4999999999999997E-2</c:v>
                </c:pt>
                <c:pt idx="11">
                  <c:v>7.4999999999999997E-2</c:v>
                </c:pt>
                <c:pt idx="12">
                  <c:v>7.4999999999999997E-2</c:v>
                </c:pt>
                <c:pt idx="13">
                  <c:v>7.4999999999999997E-2</c:v>
                </c:pt>
                <c:pt idx="14">
                  <c:v>7.4999999999999997E-2</c:v>
                </c:pt>
                <c:pt idx="15">
                  <c:v>7.4999999999999997E-2</c:v>
                </c:pt>
                <c:pt idx="16">
                  <c:v>7.4999999999999997E-2</c:v>
                </c:pt>
                <c:pt idx="17">
                  <c:v>7.4999999999999997E-2</c:v>
                </c:pt>
                <c:pt idx="18">
                  <c:v>7.4999999999999997E-2</c:v>
                </c:pt>
                <c:pt idx="19">
                  <c:v>7.4999999999999997E-2</c:v>
                </c:pt>
                <c:pt idx="20">
                  <c:v>7.4999999999999997E-2</c:v>
                </c:pt>
                <c:pt idx="21">
                  <c:v>7.4999999999999997E-2</c:v>
                </c:pt>
                <c:pt idx="22">
                  <c:v>7.4999999999999997E-2</c:v>
                </c:pt>
                <c:pt idx="23">
                  <c:v>7.4999999999999997E-2</c:v>
                </c:pt>
                <c:pt idx="24">
                  <c:v>7.4999999999999997E-2</c:v>
                </c:pt>
                <c:pt idx="25">
                  <c:v>7.4999999999999997E-2</c:v>
                </c:pt>
                <c:pt idx="26">
                  <c:v>7.4999999999999997E-2</c:v>
                </c:pt>
                <c:pt idx="27">
                  <c:v>7.4999999999999997E-2</c:v>
                </c:pt>
                <c:pt idx="28">
                  <c:v>7.4999999999999997E-2</c:v>
                </c:pt>
                <c:pt idx="29">
                  <c:v>7.4999999999999997E-2</c:v>
                </c:pt>
                <c:pt idx="30">
                  <c:v>7.4999999999999997E-2</c:v>
                </c:pt>
                <c:pt idx="31">
                  <c:v>7.4999999999999997E-2</c:v>
                </c:pt>
                <c:pt idx="32">
                  <c:v>7.4999999999999997E-2</c:v>
                </c:pt>
                <c:pt idx="33">
                  <c:v>7.4999999999999997E-2</c:v>
                </c:pt>
                <c:pt idx="34">
                  <c:v>7.4999999999999997E-2</c:v>
                </c:pt>
                <c:pt idx="35">
                  <c:v>7.4999999999999997E-2</c:v>
                </c:pt>
                <c:pt idx="36">
                  <c:v>7.4999999999999997E-2</c:v>
                </c:pt>
                <c:pt idx="37">
                  <c:v>7.4999999999999997E-2</c:v>
                </c:pt>
                <c:pt idx="38">
                  <c:v>7.4999999999999997E-2</c:v>
                </c:pt>
                <c:pt idx="39">
                  <c:v>7.4999999999999997E-2</c:v>
                </c:pt>
                <c:pt idx="40">
                  <c:v>7.4999999999999997E-2</c:v>
                </c:pt>
                <c:pt idx="41">
                  <c:v>7.4999999999999997E-2</c:v>
                </c:pt>
                <c:pt idx="42">
                  <c:v>7.4999999999999997E-2</c:v>
                </c:pt>
                <c:pt idx="43">
                  <c:v>7.4999999999999997E-2</c:v>
                </c:pt>
                <c:pt idx="44">
                  <c:v>7.4999999999999997E-2</c:v>
                </c:pt>
                <c:pt idx="45">
                  <c:v>7.4999999999999997E-2</c:v>
                </c:pt>
                <c:pt idx="46">
                  <c:v>7.4999999999999997E-2</c:v>
                </c:pt>
                <c:pt idx="47">
                  <c:v>7.4999999999999997E-2</c:v>
                </c:pt>
                <c:pt idx="48">
                  <c:v>7.4999999999999997E-2</c:v>
                </c:pt>
                <c:pt idx="49">
                  <c:v>7.4999999999999997E-2</c:v>
                </c:pt>
                <c:pt idx="50">
                  <c:v>7.4999999999999997E-2</c:v>
                </c:pt>
                <c:pt idx="51">
                  <c:v>7.4999999999999997E-2</c:v>
                </c:pt>
                <c:pt idx="52">
                  <c:v>7.4999999999999997E-2</c:v>
                </c:pt>
                <c:pt idx="53">
                  <c:v>7.4999999999999997E-2</c:v>
                </c:pt>
                <c:pt idx="54">
                  <c:v>7.4999999999999997E-2</c:v>
                </c:pt>
                <c:pt idx="55">
                  <c:v>7.4999999999999997E-2</c:v>
                </c:pt>
                <c:pt idx="56">
                  <c:v>7.4999999999999997E-2</c:v>
                </c:pt>
                <c:pt idx="57">
                  <c:v>7.4999999999999997E-2</c:v>
                </c:pt>
                <c:pt idx="58">
                  <c:v>7.4999999999999997E-2</c:v>
                </c:pt>
                <c:pt idx="59">
                  <c:v>7.4999999999999997E-2</c:v>
                </c:pt>
                <c:pt idx="60">
                  <c:v>7.4999999999999997E-2</c:v>
                </c:pt>
                <c:pt idx="61">
                  <c:v>7.4999999999999997E-2</c:v>
                </c:pt>
                <c:pt idx="62">
                  <c:v>7.4999999999999997E-2</c:v>
                </c:pt>
                <c:pt idx="63">
                  <c:v>7.4999999999999997E-2</c:v>
                </c:pt>
                <c:pt idx="64">
                  <c:v>7.4999999999999997E-2</c:v>
                </c:pt>
                <c:pt idx="65">
                  <c:v>7.4999999999999997E-2</c:v>
                </c:pt>
                <c:pt idx="66">
                  <c:v>7.4999999999999997E-2</c:v>
                </c:pt>
                <c:pt idx="67">
                  <c:v>7.4999999999999997E-2</c:v>
                </c:pt>
                <c:pt idx="68">
                  <c:v>7.4999999999999997E-2</c:v>
                </c:pt>
                <c:pt idx="69">
                  <c:v>7.4999999999999997E-2</c:v>
                </c:pt>
                <c:pt idx="70">
                  <c:v>7.4999999999999997E-2</c:v>
                </c:pt>
                <c:pt idx="71">
                  <c:v>7.4999999999999997E-2</c:v>
                </c:pt>
                <c:pt idx="72">
                  <c:v>7.4999999999999997E-2</c:v>
                </c:pt>
                <c:pt idx="73">
                  <c:v>7.4999999999999997E-2</c:v>
                </c:pt>
                <c:pt idx="74">
                  <c:v>7.4999999999999997E-2</c:v>
                </c:pt>
                <c:pt idx="75">
                  <c:v>7.4999999999999997E-2</c:v>
                </c:pt>
                <c:pt idx="76">
                  <c:v>7.4999999999999997E-2</c:v>
                </c:pt>
                <c:pt idx="77">
                  <c:v>7.4999999999999997E-2</c:v>
                </c:pt>
                <c:pt idx="78">
                  <c:v>7.4999999999999997E-2</c:v>
                </c:pt>
                <c:pt idx="79">
                  <c:v>7.4999999999999997E-2</c:v>
                </c:pt>
                <c:pt idx="80">
                  <c:v>7.4999999999999997E-2</c:v>
                </c:pt>
                <c:pt idx="81">
                  <c:v>7.4999999999999997E-2</c:v>
                </c:pt>
                <c:pt idx="82">
                  <c:v>7.4999999999999997E-2</c:v>
                </c:pt>
                <c:pt idx="83">
                  <c:v>7.4999999999999997E-2</c:v>
                </c:pt>
                <c:pt idx="84">
                  <c:v>7.4999999999999997E-2</c:v>
                </c:pt>
                <c:pt idx="85">
                  <c:v>7.4999999999999997E-2</c:v>
                </c:pt>
                <c:pt idx="86">
                  <c:v>7.4999999999999997E-2</c:v>
                </c:pt>
                <c:pt idx="87">
                  <c:v>7.4999999999999997E-2</c:v>
                </c:pt>
                <c:pt idx="88">
                  <c:v>7.4999999999999997E-2</c:v>
                </c:pt>
                <c:pt idx="89">
                  <c:v>7.4999999999999997E-2</c:v>
                </c:pt>
                <c:pt idx="90">
                  <c:v>7.4999999999999997E-2</c:v>
                </c:pt>
                <c:pt idx="91">
                  <c:v>7.4999999999999997E-2</c:v>
                </c:pt>
                <c:pt idx="92">
                  <c:v>7.4999999999999997E-2</c:v>
                </c:pt>
                <c:pt idx="93">
                  <c:v>7.4999999999999997E-2</c:v>
                </c:pt>
                <c:pt idx="94">
                  <c:v>7.4999999999999997E-2</c:v>
                </c:pt>
                <c:pt idx="95">
                  <c:v>7.4999999999999997E-2</c:v>
                </c:pt>
                <c:pt idx="96">
                  <c:v>7.4999999999999997E-2</c:v>
                </c:pt>
                <c:pt idx="97">
                  <c:v>7.4999999999999997E-2</c:v>
                </c:pt>
                <c:pt idx="98">
                  <c:v>7.4999999999999997E-2</c:v>
                </c:pt>
                <c:pt idx="99">
                  <c:v>7.4999999999999997E-2</c:v>
                </c:pt>
                <c:pt idx="100">
                  <c:v>7.4999999999999997E-2</c:v>
                </c:pt>
                <c:pt idx="101">
                  <c:v>7.4999999999999997E-2</c:v>
                </c:pt>
                <c:pt idx="102">
                  <c:v>7.4999999999999997E-2</c:v>
                </c:pt>
                <c:pt idx="103">
                  <c:v>7.4999999999999997E-2</c:v>
                </c:pt>
                <c:pt idx="104">
                  <c:v>7.4999999999999997E-2</c:v>
                </c:pt>
                <c:pt idx="105">
                  <c:v>7.4999999999999997E-2</c:v>
                </c:pt>
                <c:pt idx="106">
                  <c:v>7.4999999999999997E-2</c:v>
                </c:pt>
                <c:pt idx="107">
                  <c:v>7.4999999999999997E-2</c:v>
                </c:pt>
                <c:pt idx="108">
                  <c:v>7.4999999999999997E-2</c:v>
                </c:pt>
                <c:pt idx="109">
                  <c:v>7.4999999999999997E-2</c:v>
                </c:pt>
                <c:pt idx="110">
                  <c:v>7.4999999999999997E-2</c:v>
                </c:pt>
                <c:pt idx="111">
                  <c:v>7.4999999999999997E-2</c:v>
                </c:pt>
                <c:pt idx="112">
                  <c:v>7.4999999999999997E-2</c:v>
                </c:pt>
                <c:pt idx="113">
                  <c:v>7.4999999999999997E-2</c:v>
                </c:pt>
                <c:pt idx="114">
                  <c:v>7.4999999999999997E-2</c:v>
                </c:pt>
                <c:pt idx="115">
                  <c:v>7.4999999999999997E-2</c:v>
                </c:pt>
                <c:pt idx="116">
                  <c:v>7.4999999999999997E-2</c:v>
                </c:pt>
                <c:pt idx="117">
                  <c:v>7.4999999999999997E-2</c:v>
                </c:pt>
                <c:pt idx="118">
                  <c:v>7.4999999999999997E-2</c:v>
                </c:pt>
                <c:pt idx="119">
                  <c:v>7.4999999999999997E-2</c:v>
                </c:pt>
                <c:pt idx="120">
                  <c:v>7.4999999999999997E-2</c:v>
                </c:pt>
                <c:pt idx="121">
                  <c:v>7.4999999999999997E-2</c:v>
                </c:pt>
                <c:pt idx="122">
                  <c:v>7.4999999999999997E-2</c:v>
                </c:pt>
                <c:pt idx="123">
                  <c:v>7.4999999999999997E-2</c:v>
                </c:pt>
                <c:pt idx="124">
                  <c:v>7.4999999999999997E-2</c:v>
                </c:pt>
                <c:pt idx="125">
                  <c:v>7.4999999999999997E-2</c:v>
                </c:pt>
                <c:pt idx="126">
                  <c:v>7.4999999999999997E-2</c:v>
                </c:pt>
                <c:pt idx="127">
                  <c:v>7.4999999999999997E-2</c:v>
                </c:pt>
                <c:pt idx="128">
                  <c:v>7.4999999999999997E-2</c:v>
                </c:pt>
                <c:pt idx="129">
                  <c:v>7.4999999999999997E-2</c:v>
                </c:pt>
                <c:pt idx="130">
                  <c:v>7.4999999999999997E-2</c:v>
                </c:pt>
                <c:pt idx="131">
                  <c:v>7.4999999999999997E-2</c:v>
                </c:pt>
                <c:pt idx="132">
                  <c:v>7.4999999999999997E-2</c:v>
                </c:pt>
                <c:pt idx="133">
                  <c:v>7.4999999999999997E-2</c:v>
                </c:pt>
                <c:pt idx="134">
                  <c:v>7.4999999999999997E-2</c:v>
                </c:pt>
                <c:pt idx="135">
                  <c:v>7.4999999999999997E-2</c:v>
                </c:pt>
                <c:pt idx="136">
                  <c:v>7.4999999999999997E-2</c:v>
                </c:pt>
                <c:pt idx="137">
                  <c:v>7.4999999999999997E-2</c:v>
                </c:pt>
                <c:pt idx="138">
                  <c:v>7.4999999999999997E-2</c:v>
                </c:pt>
                <c:pt idx="139">
                  <c:v>7.4999999999999997E-2</c:v>
                </c:pt>
                <c:pt idx="140">
                  <c:v>7.4999999999999997E-2</c:v>
                </c:pt>
                <c:pt idx="141">
                  <c:v>7.4999999999999997E-2</c:v>
                </c:pt>
                <c:pt idx="142">
                  <c:v>7.4999999999999997E-2</c:v>
                </c:pt>
                <c:pt idx="143">
                  <c:v>7.4999999999999997E-2</c:v>
                </c:pt>
                <c:pt idx="144">
                  <c:v>7.4999999999999997E-2</c:v>
                </c:pt>
                <c:pt idx="145">
                  <c:v>7.4999999999999997E-2</c:v>
                </c:pt>
                <c:pt idx="146">
                  <c:v>7.4999999999999997E-2</c:v>
                </c:pt>
                <c:pt idx="147">
                  <c:v>7.4999999999999997E-2</c:v>
                </c:pt>
                <c:pt idx="148">
                  <c:v>7.4999999999999997E-2</c:v>
                </c:pt>
                <c:pt idx="149">
                  <c:v>7.4999999999999997E-2</c:v>
                </c:pt>
                <c:pt idx="150">
                  <c:v>7.4999999999999997E-2</c:v>
                </c:pt>
                <c:pt idx="151">
                  <c:v>7.4999999999999997E-2</c:v>
                </c:pt>
                <c:pt idx="152">
                  <c:v>7.4999999999999997E-2</c:v>
                </c:pt>
                <c:pt idx="153">
                  <c:v>7.4999999999999997E-2</c:v>
                </c:pt>
                <c:pt idx="154">
                  <c:v>7.4999999999999997E-2</c:v>
                </c:pt>
                <c:pt idx="155">
                  <c:v>7.4999999999999997E-2</c:v>
                </c:pt>
                <c:pt idx="156">
                  <c:v>7.4999999999999997E-2</c:v>
                </c:pt>
                <c:pt idx="157">
                  <c:v>7.4999999999999997E-2</c:v>
                </c:pt>
                <c:pt idx="158">
                  <c:v>7.4999999999999997E-2</c:v>
                </c:pt>
                <c:pt idx="159">
                  <c:v>7.4999999999999997E-2</c:v>
                </c:pt>
                <c:pt idx="160">
                  <c:v>7.4999999999999997E-2</c:v>
                </c:pt>
                <c:pt idx="161">
                  <c:v>7.4999999999999997E-2</c:v>
                </c:pt>
                <c:pt idx="162">
                  <c:v>7.4999999999999997E-2</c:v>
                </c:pt>
                <c:pt idx="163">
                  <c:v>7.4999999999999997E-2</c:v>
                </c:pt>
                <c:pt idx="164">
                  <c:v>7.4999999999999997E-2</c:v>
                </c:pt>
                <c:pt idx="165">
                  <c:v>7.4999999999999997E-2</c:v>
                </c:pt>
                <c:pt idx="166">
                  <c:v>7.4999999999999997E-2</c:v>
                </c:pt>
                <c:pt idx="167">
                  <c:v>7.4999999999999997E-2</c:v>
                </c:pt>
                <c:pt idx="168">
                  <c:v>7.4999999999999997E-2</c:v>
                </c:pt>
                <c:pt idx="169">
                  <c:v>7.4999999999999997E-2</c:v>
                </c:pt>
                <c:pt idx="170">
                  <c:v>7.4999999999999997E-2</c:v>
                </c:pt>
                <c:pt idx="171">
                  <c:v>7.4999999999999997E-2</c:v>
                </c:pt>
                <c:pt idx="172">
                  <c:v>7.4999999999999997E-2</c:v>
                </c:pt>
                <c:pt idx="173">
                  <c:v>7.4999999999999997E-2</c:v>
                </c:pt>
                <c:pt idx="174">
                  <c:v>7.4999999999999997E-2</c:v>
                </c:pt>
                <c:pt idx="175">
                  <c:v>7.4999999999999997E-2</c:v>
                </c:pt>
                <c:pt idx="176">
                  <c:v>7.4999999999999997E-2</c:v>
                </c:pt>
                <c:pt idx="177">
                  <c:v>7.4999999999999997E-2</c:v>
                </c:pt>
                <c:pt idx="178">
                  <c:v>7.4999999999999997E-2</c:v>
                </c:pt>
                <c:pt idx="179">
                  <c:v>7.4999999999999997E-2</c:v>
                </c:pt>
                <c:pt idx="180">
                  <c:v>7.4999999999999997E-2</c:v>
                </c:pt>
                <c:pt idx="181">
                  <c:v>7.4999999999999997E-2</c:v>
                </c:pt>
                <c:pt idx="182">
                  <c:v>7.4999999999999997E-2</c:v>
                </c:pt>
                <c:pt idx="183">
                  <c:v>7.4999999999999997E-2</c:v>
                </c:pt>
                <c:pt idx="184">
                  <c:v>7.4999999999999997E-2</c:v>
                </c:pt>
                <c:pt idx="185">
                  <c:v>7.4999999999999997E-2</c:v>
                </c:pt>
                <c:pt idx="186">
                  <c:v>7.4999999999999997E-2</c:v>
                </c:pt>
                <c:pt idx="187">
                  <c:v>7.4999999999999997E-2</c:v>
                </c:pt>
                <c:pt idx="188">
                  <c:v>7.4999999999999997E-2</c:v>
                </c:pt>
                <c:pt idx="189">
                  <c:v>7.4999999999999997E-2</c:v>
                </c:pt>
                <c:pt idx="190">
                  <c:v>7.4999999999999997E-2</c:v>
                </c:pt>
                <c:pt idx="191">
                  <c:v>7.4999999999999997E-2</c:v>
                </c:pt>
                <c:pt idx="192">
                  <c:v>7.4999999999999997E-2</c:v>
                </c:pt>
                <c:pt idx="193">
                  <c:v>7.4999999999999997E-2</c:v>
                </c:pt>
                <c:pt idx="194">
                  <c:v>7.4999999999999997E-2</c:v>
                </c:pt>
                <c:pt idx="195">
                  <c:v>7.4999999999999997E-2</c:v>
                </c:pt>
                <c:pt idx="196">
                  <c:v>7.4999999999999997E-2</c:v>
                </c:pt>
                <c:pt idx="197">
                  <c:v>7.4999999999999997E-2</c:v>
                </c:pt>
                <c:pt idx="198">
                  <c:v>7.4999999999999997E-2</c:v>
                </c:pt>
                <c:pt idx="199">
                  <c:v>7.4999999999999997E-2</c:v>
                </c:pt>
                <c:pt idx="200">
                  <c:v>7.4999999999999997E-2</c:v>
                </c:pt>
                <c:pt idx="201">
                  <c:v>7.4999999999999997E-2</c:v>
                </c:pt>
                <c:pt idx="202">
                  <c:v>7.4999999999999997E-2</c:v>
                </c:pt>
                <c:pt idx="203">
                  <c:v>7.4999999999999997E-2</c:v>
                </c:pt>
                <c:pt idx="204">
                  <c:v>7.4999999999999997E-2</c:v>
                </c:pt>
                <c:pt idx="205">
                  <c:v>7.4999999999999997E-2</c:v>
                </c:pt>
                <c:pt idx="206">
                  <c:v>7.4999999999999997E-2</c:v>
                </c:pt>
                <c:pt idx="207">
                  <c:v>7.4999999999999997E-2</c:v>
                </c:pt>
                <c:pt idx="208">
                  <c:v>7.4999999999999997E-2</c:v>
                </c:pt>
                <c:pt idx="209">
                  <c:v>7.4999999999999997E-2</c:v>
                </c:pt>
                <c:pt idx="210">
                  <c:v>7.4999999999999997E-2</c:v>
                </c:pt>
                <c:pt idx="211">
                  <c:v>7.4999999999999997E-2</c:v>
                </c:pt>
                <c:pt idx="212">
                  <c:v>7.4999999999999997E-2</c:v>
                </c:pt>
                <c:pt idx="213">
                  <c:v>7.4999999999999997E-2</c:v>
                </c:pt>
                <c:pt idx="214">
                  <c:v>7.4999999999999997E-2</c:v>
                </c:pt>
                <c:pt idx="215">
                  <c:v>7.4999999999999997E-2</c:v>
                </c:pt>
                <c:pt idx="216">
                  <c:v>7.4999999999999997E-2</c:v>
                </c:pt>
                <c:pt idx="217">
                  <c:v>7.4999999999999997E-2</c:v>
                </c:pt>
                <c:pt idx="218">
                  <c:v>7.4999999999999997E-2</c:v>
                </c:pt>
                <c:pt idx="219">
                  <c:v>7.4999999999999997E-2</c:v>
                </c:pt>
                <c:pt idx="220">
                  <c:v>7.4999999999999997E-2</c:v>
                </c:pt>
                <c:pt idx="221">
                  <c:v>7.4999999999999997E-2</c:v>
                </c:pt>
                <c:pt idx="222">
                  <c:v>7.4999999999999997E-2</c:v>
                </c:pt>
                <c:pt idx="223">
                  <c:v>7.4999999999999997E-2</c:v>
                </c:pt>
                <c:pt idx="224">
                  <c:v>7.4999999999999997E-2</c:v>
                </c:pt>
                <c:pt idx="225">
                  <c:v>7.4999999999999997E-2</c:v>
                </c:pt>
                <c:pt idx="226">
                  <c:v>7.4999999999999997E-2</c:v>
                </c:pt>
                <c:pt idx="227">
                  <c:v>7.4999999999999997E-2</c:v>
                </c:pt>
                <c:pt idx="228">
                  <c:v>7.4999999999999997E-2</c:v>
                </c:pt>
                <c:pt idx="229">
                  <c:v>7.4999999999999997E-2</c:v>
                </c:pt>
                <c:pt idx="230">
                  <c:v>7.4999999999999997E-2</c:v>
                </c:pt>
                <c:pt idx="231">
                  <c:v>7.4999999999999997E-2</c:v>
                </c:pt>
                <c:pt idx="232">
                  <c:v>7.4999999999999997E-2</c:v>
                </c:pt>
                <c:pt idx="233">
                  <c:v>7.4999999999999997E-2</c:v>
                </c:pt>
                <c:pt idx="234">
                  <c:v>7.4999999999999997E-2</c:v>
                </c:pt>
                <c:pt idx="235">
                  <c:v>7.4999999999999997E-2</c:v>
                </c:pt>
                <c:pt idx="236">
                  <c:v>7.4999999999999997E-2</c:v>
                </c:pt>
                <c:pt idx="237">
                  <c:v>7.4999999999999997E-2</c:v>
                </c:pt>
                <c:pt idx="238">
                  <c:v>7.4999999999999997E-2</c:v>
                </c:pt>
                <c:pt idx="239">
                  <c:v>7.4999999999999997E-2</c:v>
                </c:pt>
                <c:pt idx="240">
                  <c:v>7.4999999999999997E-2</c:v>
                </c:pt>
                <c:pt idx="241">
                  <c:v>7.4999999999999997E-2</c:v>
                </c:pt>
                <c:pt idx="242">
                  <c:v>7.4999999999999997E-2</c:v>
                </c:pt>
                <c:pt idx="243">
                  <c:v>7.4999999999999997E-2</c:v>
                </c:pt>
                <c:pt idx="244">
                  <c:v>7.4999999999999997E-2</c:v>
                </c:pt>
                <c:pt idx="245">
                  <c:v>7.4999999999999997E-2</c:v>
                </c:pt>
                <c:pt idx="246">
                  <c:v>7.4999999999999997E-2</c:v>
                </c:pt>
                <c:pt idx="247">
                  <c:v>7.4999999999999997E-2</c:v>
                </c:pt>
                <c:pt idx="248">
                  <c:v>7.4999999999999997E-2</c:v>
                </c:pt>
                <c:pt idx="249">
                  <c:v>7.4999999999999997E-2</c:v>
                </c:pt>
                <c:pt idx="250">
                  <c:v>7.4999999999999997E-2</c:v>
                </c:pt>
                <c:pt idx="251">
                  <c:v>7.4999999999999997E-2</c:v>
                </c:pt>
                <c:pt idx="252">
                  <c:v>7.4999999999999997E-2</c:v>
                </c:pt>
                <c:pt idx="253">
                  <c:v>7.4999999999999997E-2</c:v>
                </c:pt>
                <c:pt idx="254">
                  <c:v>7.4999999999999997E-2</c:v>
                </c:pt>
                <c:pt idx="255">
                  <c:v>7.4999999999999997E-2</c:v>
                </c:pt>
                <c:pt idx="256">
                  <c:v>7.4999999999999997E-2</c:v>
                </c:pt>
                <c:pt idx="257">
                  <c:v>7.4999999999999997E-2</c:v>
                </c:pt>
                <c:pt idx="258">
                  <c:v>7.4999999999999997E-2</c:v>
                </c:pt>
                <c:pt idx="259">
                  <c:v>7.4999999999999997E-2</c:v>
                </c:pt>
                <c:pt idx="260">
                  <c:v>7.4999999999999997E-2</c:v>
                </c:pt>
                <c:pt idx="261">
                  <c:v>7.4999999999999997E-2</c:v>
                </c:pt>
                <c:pt idx="262">
                  <c:v>7.4999999999999997E-2</c:v>
                </c:pt>
                <c:pt idx="263">
                  <c:v>7.4999999999999997E-2</c:v>
                </c:pt>
                <c:pt idx="264">
                  <c:v>7.4999999999999997E-2</c:v>
                </c:pt>
                <c:pt idx="265">
                  <c:v>7.4999999999999997E-2</c:v>
                </c:pt>
                <c:pt idx="266">
                  <c:v>7.4999999999999997E-2</c:v>
                </c:pt>
                <c:pt idx="267">
                  <c:v>7.4999999999999997E-2</c:v>
                </c:pt>
                <c:pt idx="268">
                  <c:v>7.4999999999999997E-2</c:v>
                </c:pt>
                <c:pt idx="269">
                  <c:v>7.4999999999999997E-2</c:v>
                </c:pt>
                <c:pt idx="270">
                  <c:v>7.4999999999999997E-2</c:v>
                </c:pt>
                <c:pt idx="271">
                  <c:v>7.4999999999999997E-2</c:v>
                </c:pt>
                <c:pt idx="272">
                  <c:v>7.4999999999999997E-2</c:v>
                </c:pt>
                <c:pt idx="273">
                  <c:v>7.4999999999999997E-2</c:v>
                </c:pt>
                <c:pt idx="274">
                  <c:v>7.4999999999999997E-2</c:v>
                </c:pt>
                <c:pt idx="275">
                  <c:v>7.4999999999999997E-2</c:v>
                </c:pt>
                <c:pt idx="276">
                  <c:v>7.4999999999999997E-2</c:v>
                </c:pt>
                <c:pt idx="277">
                  <c:v>7.4999999999999997E-2</c:v>
                </c:pt>
                <c:pt idx="278">
                  <c:v>7.4999999999999997E-2</c:v>
                </c:pt>
                <c:pt idx="279">
                  <c:v>7.4999999999999997E-2</c:v>
                </c:pt>
                <c:pt idx="280">
                  <c:v>7.4999999999999997E-2</c:v>
                </c:pt>
                <c:pt idx="281">
                  <c:v>7.4999999999999997E-2</c:v>
                </c:pt>
                <c:pt idx="282">
                  <c:v>7.4999999999999997E-2</c:v>
                </c:pt>
                <c:pt idx="283">
                  <c:v>7.4999999999999997E-2</c:v>
                </c:pt>
                <c:pt idx="284">
                  <c:v>7.4999999999999997E-2</c:v>
                </c:pt>
                <c:pt idx="285">
                  <c:v>7.4999999999999997E-2</c:v>
                </c:pt>
                <c:pt idx="286">
                  <c:v>7.4999999999999997E-2</c:v>
                </c:pt>
                <c:pt idx="287">
                  <c:v>7.4999999999999997E-2</c:v>
                </c:pt>
                <c:pt idx="288">
                  <c:v>7.4999999999999997E-2</c:v>
                </c:pt>
                <c:pt idx="289">
                  <c:v>7.4999999999999997E-2</c:v>
                </c:pt>
                <c:pt idx="290">
                  <c:v>7.4999999999999997E-2</c:v>
                </c:pt>
                <c:pt idx="291">
                  <c:v>7.4999999999999997E-2</c:v>
                </c:pt>
                <c:pt idx="292">
                  <c:v>7.4999999999999997E-2</c:v>
                </c:pt>
                <c:pt idx="293">
                  <c:v>7.4999999999999997E-2</c:v>
                </c:pt>
                <c:pt idx="294">
                  <c:v>7.4999999999999997E-2</c:v>
                </c:pt>
                <c:pt idx="295">
                  <c:v>7.4999999999999997E-2</c:v>
                </c:pt>
                <c:pt idx="296">
                  <c:v>7.4999999999999997E-2</c:v>
                </c:pt>
                <c:pt idx="297">
                  <c:v>7.4999999999999997E-2</c:v>
                </c:pt>
                <c:pt idx="298">
                  <c:v>7.4999999999999997E-2</c:v>
                </c:pt>
                <c:pt idx="299">
                  <c:v>7.4999999999999997E-2</c:v>
                </c:pt>
                <c:pt idx="300">
                  <c:v>7.4999999999999997E-2</c:v>
                </c:pt>
                <c:pt idx="301">
                  <c:v>7.4999999999999997E-2</c:v>
                </c:pt>
                <c:pt idx="302">
                  <c:v>7.4999999999999997E-2</c:v>
                </c:pt>
                <c:pt idx="303">
                  <c:v>7.4999999999999997E-2</c:v>
                </c:pt>
                <c:pt idx="304">
                  <c:v>7.4999999999999997E-2</c:v>
                </c:pt>
                <c:pt idx="305">
                  <c:v>7.4999999999999997E-2</c:v>
                </c:pt>
                <c:pt idx="306">
                  <c:v>7.4999999999999997E-2</c:v>
                </c:pt>
                <c:pt idx="307">
                  <c:v>7.4999999999999997E-2</c:v>
                </c:pt>
                <c:pt idx="308">
                  <c:v>7.4999999999999997E-2</c:v>
                </c:pt>
                <c:pt idx="309">
                  <c:v>7.4999999999999997E-2</c:v>
                </c:pt>
                <c:pt idx="310">
                  <c:v>7.4999999999999997E-2</c:v>
                </c:pt>
                <c:pt idx="311">
                  <c:v>7.4999999999999997E-2</c:v>
                </c:pt>
                <c:pt idx="312">
                  <c:v>7.4999999999999997E-2</c:v>
                </c:pt>
                <c:pt idx="313">
                  <c:v>7.4999999999999997E-2</c:v>
                </c:pt>
                <c:pt idx="314">
                  <c:v>7.4999999999999997E-2</c:v>
                </c:pt>
                <c:pt idx="315">
                  <c:v>7.4999999999999997E-2</c:v>
                </c:pt>
                <c:pt idx="316">
                  <c:v>7.4999999999999997E-2</c:v>
                </c:pt>
                <c:pt idx="317">
                  <c:v>7.4999999999999997E-2</c:v>
                </c:pt>
                <c:pt idx="318">
                  <c:v>7.4999999999999997E-2</c:v>
                </c:pt>
                <c:pt idx="319">
                  <c:v>7.4999999999999997E-2</c:v>
                </c:pt>
                <c:pt idx="320">
                  <c:v>7.4999999999999997E-2</c:v>
                </c:pt>
                <c:pt idx="321">
                  <c:v>7.4999999999999997E-2</c:v>
                </c:pt>
                <c:pt idx="322">
                  <c:v>7.4999999999999997E-2</c:v>
                </c:pt>
                <c:pt idx="323">
                  <c:v>7.4999999999999997E-2</c:v>
                </c:pt>
                <c:pt idx="324">
                  <c:v>7.4999999999999997E-2</c:v>
                </c:pt>
                <c:pt idx="325">
                  <c:v>7.4999999999999997E-2</c:v>
                </c:pt>
              </c:numCache>
            </c:numRef>
          </c:val>
          <c:smooth val="0"/>
          <c:extLst>
            <c:ext xmlns:c16="http://schemas.microsoft.com/office/drawing/2014/chart" uri="{C3380CC4-5D6E-409C-BE32-E72D297353CC}">
              <c16:uniqueId val="{00000002-2022-40FE-B5A2-980CAA9298CF}"/>
            </c:ext>
          </c:extLst>
        </c:ser>
        <c:dLbls>
          <c:showLegendKey val="0"/>
          <c:showVal val="0"/>
          <c:showCatName val="0"/>
          <c:showSerName val="0"/>
          <c:showPercent val="0"/>
          <c:showBubbleSize val="0"/>
        </c:dLbls>
        <c:marker val="1"/>
        <c:smooth val="0"/>
        <c:axId val="3"/>
        <c:axId val="4"/>
      </c:lineChart>
      <c:catAx>
        <c:axId val="194094984"/>
        <c:scaling>
          <c:orientation val="minMax"/>
        </c:scaling>
        <c:delete val="0"/>
        <c:axPos val="b"/>
        <c:numFmt formatCode="General" sourceLinked="1"/>
        <c:majorTickMark val="out"/>
        <c:minorTickMark val="none"/>
        <c:tickLblPos val="nextTo"/>
        <c:spPr>
          <a:ln w="3767">
            <a:solidFill>
              <a:schemeClr val="tx1"/>
            </a:solidFill>
            <a:prstDash val="solid"/>
          </a:ln>
        </c:spPr>
        <c:txPr>
          <a:bodyPr rot="0" vert="horz"/>
          <a:lstStyle/>
          <a:p>
            <a:pPr>
              <a:defRPr sz="1424"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2"/>
          <c:min val="-6.0000000000000012E-2"/>
        </c:scaling>
        <c:delete val="0"/>
        <c:axPos val="l"/>
        <c:majorGridlines>
          <c:spPr>
            <a:ln w="3767">
              <a:solidFill>
                <a:schemeClr val="tx1"/>
              </a:solidFill>
              <a:prstDash val="solid"/>
            </a:ln>
          </c:spPr>
        </c:majorGridlines>
        <c:numFmt formatCode="0%" sourceLinked="0"/>
        <c:majorTickMark val="out"/>
        <c:minorTickMark val="none"/>
        <c:tickLblPos val="nextTo"/>
        <c:spPr>
          <a:ln w="3767">
            <a:solidFill>
              <a:schemeClr val="tx1"/>
            </a:solidFill>
            <a:prstDash val="solid"/>
          </a:ln>
        </c:spPr>
        <c:txPr>
          <a:bodyPr rot="0" vert="horz"/>
          <a:lstStyle/>
          <a:p>
            <a:pPr>
              <a:defRPr sz="1661" b="1" i="0" u="none" strike="noStrike" baseline="0">
                <a:solidFill>
                  <a:schemeClr val="tx1"/>
                </a:solidFill>
                <a:latin typeface="Times New Roman"/>
                <a:ea typeface="Times New Roman"/>
                <a:cs typeface="Times New Roman"/>
              </a:defRPr>
            </a:pPr>
            <a:endParaRPr lang="en-US"/>
          </a:p>
        </c:txPr>
        <c:crossAx val="194094984"/>
        <c:crosses val="autoZero"/>
        <c:crossBetween val="midCat"/>
        <c:majorUnit val="2.0000000000000004E-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2"/>
          <c:min val="-6.0000000000000012E-2"/>
        </c:scaling>
        <c:delete val="0"/>
        <c:axPos val="r"/>
        <c:numFmt formatCode="0%" sourceLinked="0"/>
        <c:majorTickMark val="out"/>
        <c:minorTickMark val="none"/>
        <c:tickLblPos val="nextTo"/>
        <c:spPr>
          <a:ln w="3767">
            <a:solidFill>
              <a:schemeClr val="tx1"/>
            </a:solidFill>
            <a:prstDash val="solid"/>
          </a:ln>
        </c:spPr>
        <c:txPr>
          <a:bodyPr rot="0" vert="horz"/>
          <a:lstStyle/>
          <a:p>
            <a:pPr>
              <a:defRPr sz="1661" b="1" i="0" u="none" strike="noStrike" baseline="0">
                <a:solidFill>
                  <a:schemeClr val="tx1"/>
                </a:solidFill>
                <a:latin typeface="Times New Roman"/>
                <a:ea typeface="Times New Roman"/>
                <a:cs typeface="Times New Roman"/>
              </a:defRPr>
            </a:pPr>
            <a:endParaRPr lang="en-US"/>
          </a:p>
        </c:txPr>
        <c:crossAx val="3"/>
        <c:crosses val="max"/>
        <c:crossBetween val="midCat"/>
        <c:majorUnit val="2.0000000000000004E-2"/>
      </c:valAx>
      <c:spPr>
        <a:noFill/>
        <a:ln w="15066">
          <a:solidFill>
            <a:schemeClr val="tx1"/>
          </a:solidFill>
          <a:prstDash val="solid"/>
        </a:ln>
      </c:spPr>
    </c:plotArea>
    <c:legend>
      <c:legendPos val="r"/>
      <c:layout>
        <c:manualLayout>
          <c:xMode val="edge"/>
          <c:yMode val="edge"/>
          <c:x val="0.46803955127418562"/>
          <c:y val="0.15371028346709567"/>
          <c:w val="0.23294829779138443"/>
          <c:h val="0.14487632508833923"/>
        </c:manualLayout>
      </c:layout>
      <c:overlay val="0"/>
      <c:spPr>
        <a:solidFill>
          <a:schemeClr val="bg1"/>
        </a:solidFill>
        <a:ln w="3767">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0132">
      <a:solidFill>
        <a:schemeClr val="tx1"/>
      </a:solidFill>
      <a:prstDash val="solid"/>
    </a:ln>
  </c:spPr>
  <c:txPr>
    <a:bodyPr/>
    <a:lstStyle/>
    <a:p>
      <a:pPr>
        <a:defRPr sz="2135"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Credit Card Growth</a:t>
            </a:r>
          </a:p>
          <a:p>
            <a:pPr>
              <a:defRPr sz="12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12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5166469854651528"/>
          <c:y val="1.5359649094660373E-2"/>
        </c:manualLayout>
      </c:layout>
      <c:overlay val="0"/>
      <c:spPr>
        <a:noFill/>
        <a:ln w="19258">
          <a:noFill/>
        </a:ln>
      </c:spPr>
    </c:title>
    <c:autoTitleDeleted val="0"/>
    <c:plotArea>
      <c:layout>
        <c:manualLayout>
          <c:layoutTarget val="inner"/>
          <c:xMode val="edge"/>
          <c:yMode val="edge"/>
          <c:x val="0.12624584717607973"/>
          <c:y val="0.17761570962166315"/>
          <c:w val="0.75083056478405319"/>
          <c:h val="0.778214662953716"/>
        </c:manualLayout>
      </c:layout>
      <c:areaChart>
        <c:grouping val="stacked"/>
        <c:varyColors val="0"/>
        <c:ser>
          <c:idx val="4"/>
          <c:order val="0"/>
          <c:tx>
            <c:strRef>
              <c:f>Sheet1!$B$1</c:f>
              <c:strCache>
                <c:ptCount val="1"/>
                <c:pt idx="0">
                  <c:v>Recession</c:v>
                </c:pt>
              </c:strCache>
            </c:strRef>
          </c:tx>
          <c:spPr>
            <a:solidFill>
              <a:srgbClr val="FF0000"/>
            </a:solidFill>
            <a:ln w="9629">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Sheet1!$B$2:$B$333</c:f>
              <c:numCache>
                <c:formatCode>General</c:formatCode>
                <c:ptCount val="332"/>
                <c:pt idx="38">
                  <c:v>0.2</c:v>
                </c:pt>
                <c:pt idx="39">
                  <c:v>0.2</c:v>
                </c:pt>
                <c:pt idx="40">
                  <c:v>0.2</c:v>
                </c:pt>
                <c:pt idx="41">
                  <c:v>0.2</c:v>
                </c:pt>
                <c:pt idx="42">
                  <c:v>0.2</c:v>
                </c:pt>
                <c:pt idx="43">
                  <c:v>0.2</c:v>
                </c:pt>
                <c:pt idx="44">
                  <c:v>0.2</c:v>
                </c:pt>
                <c:pt idx="45">
                  <c:v>0.2</c:v>
                </c:pt>
                <c:pt idx="46">
                  <c:v>0.2</c:v>
                </c:pt>
                <c:pt idx="47">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266">
                  <c:v>0.2</c:v>
                </c:pt>
                <c:pt idx="267">
                  <c:v>0.2</c:v>
                </c:pt>
                <c:pt idx="268">
                  <c:v>0.2</c:v>
                </c:pt>
                <c:pt idx="269">
                  <c:v>0.2</c:v>
                </c:pt>
                <c:pt idx="270">
                  <c:v>0.2</c:v>
                </c:pt>
              </c:numCache>
            </c:numRef>
          </c:val>
          <c:extLst>
            <c:ext xmlns:c16="http://schemas.microsoft.com/office/drawing/2014/chart" uri="{C3380CC4-5D6E-409C-BE32-E72D297353CC}">
              <c16:uniqueId val="{00000000-5FC9-44D6-84F7-C72041FCCFBB}"/>
            </c:ext>
          </c:extLst>
        </c:ser>
        <c:dLbls>
          <c:showLegendKey val="0"/>
          <c:showVal val="0"/>
          <c:showCatName val="0"/>
          <c:showSerName val="0"/>
          <c:showPercent val="0"/>
          <c:showBubbleSize val="0"/>
        </c:dLbls>
        <c:axId val="194516016"/>
        <c:axId val="1"/>
      </c:areaChart>
      <c:areaChart>
        <c:grouping val="standard"/>
        <c:varyColors val="0"/>
        <c:ser>
          <c:idx val="0"/>
          <c:order val="1"/>
          <c:tx>
            <c:strRef>
              <c:f>Sheet1!$C$1</c:f>
              <c:strCache>
                <c:ptCount val="1"/>
                <c:pt idx="0">
                  <c:v>Credit Card Growth</c:v>
                </c:pt>
              </c:strCache>
            </c:strRef>
          </c:tx>
          <c:spPr>
            <a:solidFill>
              <a:srgbClr val="993300"/>
            </a:solidFill>
            <a:ln w="9629">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Sheet1!$C$2:$C$333</c:f>
              <c:numCache>
                <c:formatCode>0.00%</c:formatCode>
                <c:ptCount val="332"/>
                <c:pt idx="0">
                  <c:v>0.04</c:v>
                </c:pt>
                <c:pt idx="1">
                  <c:v>3.5000000000000003E-2</c:v>
                </c:pt>
                <c:pt idx="2">
                  <c:v>2.4E-2</c:v>
                </c:pt>
                <c:pt idx="3">
                  <c:v>1.4999999999999999E-2</c:v>
                </c:pt>
                <c:pt idx="4">
                  <c:v>0.02</c:v>
                </c:pt>
                <c:pt idx="5">
                  <c:v>2.1000000000000001E-2</c:v>
                </c:pt>
                <c:pt idx="6">
                  <c:v>1.0999999999999999E-2</c:v>
                </c:pt>
                <c:pt idx="7">
                  <c:v>2.5000000000000001E-2</c:v>
                </c:pt>
                <c:pt idx="8">
                  <c:v>2.9000000000000001E-2</c:v>
                </c:pt>
                <c:pt idx="9">
                  <c:v>3.5999999999999997E-2</c:v>
                </c:pt>
                <c:pt idx="10">
                  <c:v>3.4000000000000002E-2</c:v>
                </c:pt>
                <c:pt idx="11">
                  <c:v>1.7000000000000001E-2</c:v>
                </c:pt>
                <c:pt idx="12">
                  <c:v>2.1999999999999999E-2</c:v>
                </c:pt>
                <c:pt idx="13">
                  <c:v>2.5999999999999999E-2</c:v>
                </c:pt>
                <c:pt idx="14">
                  <c:v>3.4000000000000002E-2</c:v>
                </c:pt>
                <c:pt idx="15">
                  <c:v>3.2000000000000001E-2</c:v>
                </c:pt>
                <c:pt idx="16">
                  <c:v>3.5000000000000003E-2</c:v>
                </c:pt>
                <c:pt idx="17">
                  <c:v>3.6999999999999998E-2</c:v>
                </c:pt>
                <c:pt idx="18">
                  <c:v>4.9000000000000002E-2</c:v>
                </c:pt>
                <c:pt idx="19">
                  <c:v>4.3999999999999997E-2</c:v>
                </c:pt>
                <c:pt idx="20">
                  <c:v>5.2999999999999999E-2</c:v>
                </c:pt>
                <c:pt idx="21">
                  <c:v>5.5E-2</c:v>
                </c:pt>
                <c:pt idx="22">
                  <c:v>6.5000000000000002E-2</c:v>
                </c:pt>
                <c:pt idx="23">
                  <c:v>7.0999999999999994E-2</c:v>
                </c:pt>
                <c:pt idx="24">
                  <c:v>8.1000000000000003E-2</c:v>
                </c:pt>
                <c:pt idx="25">
                  <c:v>8.7999999999999995E-2</c:v>
                </c:pt>
                <c:pt idx="26">
                  <c:v>8.4000000000000005E-2</c:v>
                </c:pt>
                <c:pt idx="27">
                  <c:v>9.2999999999999999E-2</c:v>
                </c:pt>
                <c:pt idx="28">
                  <c:v>0.107</c:v>
                </c:pt>
                <c:pt idx="29">
                  <c:v>7.6999999999999999E-2</c:v>
                </c:pt>
                <c:pt idx="30">
                  <c:v>8.3000000000000004E-2</c:v>
                </c:pt>
                <c:pt idx="31">
                  <c:v>7.9000000000000001E-2</c:v>
                </c:pt>
                <c:pt idx="32">
                  <c:v>6.0999999999999999E-2</c:v>
                </c:pt>
                <c:pt idx="33">
                  <c:v>6.0999999999999999E-2</c:v>
                </c:pt>
                <c:pt idx="34">
                  <c:v>6.5000000000000002E-2</c:v>
                </c:pt>
                <c:pt idx="35">
                  <c:v>5.5E-2</c:v>
                </c:pt>
                <c:pt idx="36">
                  <c:v>5.7000000000000002E-2</c:v>
                </c:pt>
                <c:pt idx="37">
                  <c:v>5.1999999999999998E-2</c:v>
                </c:pt>
                <c:pt idx="38">
                  <c:v>0.03</c:v>
                </c:pt>
                <c:pt idx="39">
                  <c:v>1.0999999999999999E-2</c:v>
                </c:pt>
                <c:pt idx="40">
                  <c:v>-2E-3</c:v>
                </c:pt>
                <c:pt idx="41">
                  <c:v>2E-3</c:v>
                </c:pt>
                <c:pt idx="42">
                  <c:v>-8.0000000000000002E-3</c:v>
                </c:pt>
                <c:pt idx="43">
                  <c:v>-6.0000000000000001E-3</c:v>
                </c:pt>
                <c:pt idx="44">
                  <c:v>-3.0000000000000001E-3</c:v>
                </c:pt>
                <c:pt idx="45">
                  <c:v>-8.9999999999999993E-3</c:v>
                </c:pt>
                <c:pt idx="46">
                  <c:v>-1.4999999999999999E-2</c:v>
                </c:pt>
                <c:pt idx="47">
                  <c:v>-1.2E-2</c:v>
                </c:pt>
                <c:pt idx="48">
                  <c:v>-2.4E-2</c:v>
                </c:pt>
                <c:pt idx="49">
                  <c:v>-2.5000000000000001E-2</c:v>
                </c:pt>
                <c:pt idx="50">
                  <c:v>-1.4E-2</c:v>
                </c:pt>
                <c:pt idx="51">
                  <c:v>-8.9999999999999993E-3</c:v>
                </c:pt>
                <c:pt idx="52">
                  <c:v>-1.4999999999999999E-2</c:v>
                </c:pt>
                <c:pt idx="53">
                  <c:v>-1E-3</c:v>
                </c:pt>
                <c:pt idx="54">
                  <c:v>7.0000000000000001E-3</c:v>
                </c:pt>
                <c:pt idx="55">
                  <c:v>-3.0000000000000001E-3</c:v>
                </c:pt>
                <c:pt idx="56">
                  <c:v>1E-3</c:v>
                </c:pt>
                <c:pt idx="57">
                  <c:v>0.01</c:v>
                </c:pt>
                <c:pt idx="58">
                  <c:v>6.0000000000000001E-3</c:v>
                </c:pt>
                <c:pt idx="59">
                  <c:v>6.0000000000000001E-3</c:v>
                </c:pt>
                <c:pt idx="60">
                  <c:v>5.0000000000000001E-3</c:v>
                </c:pt>
                <c:pt idx="61">
                  <c:v>-2E-3</c:v>
                </c:pt>
                <c:pt idx="62">
                  <c:v>0</c:v>
                </c:pt>
                <c:pt idx="63">
                  <c:v>7.0000000000000001E-3</c:v>
                </c:pt>
                <c:pt idx="64">
                  <c:v>6.0000000000000001E-3</c:v>
                </c:pt>
                <c:pt idx="65">
                  <c:v>8.9999999999999993E-3</c:v>
                </c:pt>
                <c:pt idx="66">
                  <c:v>1.7999999999999999E-2</c:v>
                </c:pt>
                <c:pt idx="67">
                  <c:v>0.02</c:v>
                </c:pt>
                <c:pt idx="68">
                  <c:v>3.5999999999999997E-2</c:v>
                </c:pt>
                <c:pt idx="69">
                  <c:v>1.0999999999999999E-2</c:v>
                </c:pt>
                <c:pt idx="70">
                  <c:v>1.9E-2</c:v>
                </c:pt>
                <c:pt idx="71">
                  <c:v>2.4E-2</c:v>
                </c:pt>
                <c:pt idx="72">
                  <c:v>0.02</c:v>
                </c:pt>
                <c:pt idx="73">
                  <c:v>0.04</c:v>
                </c:pt>
                <c:pt idx="74">
                  <c:v>4.2000000000000003E-2</c:v>
                </c:pt>
                <c:pt idx="75">
                  <c:v>3.7999999999999999E-2</c:v>
                </c:pt>
                <c:pt idx="76">
                  <c:v>4.5999999999999999E-2</c:v>
                </c:pt>
                <c:pt idx="77">
                  <c:v>3.7999999999999999E-2</c:v>
                </c:pt>
                <c:pt idx="78">
                  <c:v>3.9E-2</c:v>
                </c:pt>
                <c:pt idx="79">
                  <c:v>4.3999999999999997E-2</c:v>
                </c:pt>
                <c:pt idx="80">
                  <c:v>3.5000000000000003E-2</c:v>
                </c:pt>
                <c:pt idx="81">
                  <c:v>5.5E-2</c:v>
                </c:pt>
                <c:pt idx="82">
                  <c:v>5.8000000000000003E-2</c:v>
                </c:pt>
                <c:pt idx="83">
                  <c:v>5.6000000000000001E-2</c:v>
                </c:pt>
                <c:pt idx="84">
                  <c:v>6.5000000000000002E-2</c:v>
                </c:pt>
                <c:pt idx="85">
                  <c:v>4.9000000000000002E-2</c:v>
                </c:pt>
                <c:pt idx="86">
                  <c:v>4.7E-2</c:v>
                </c:pt>
                <c:pt idx="87">
                  <c:v>5.7000000000000002E-2</c:v>
                </c:pt>
                <c:pt idx="88">
                  <c:v>5.7000000000000002E-2</c:v>
                </c:pt>
                <c:pt idx="89">
                  <c:v>6.2E-2</c:v>
                </c:pt>
                <c:pt idx="90">
                  <c:v>3.9E-2</c:v>
                </c:pt>
                <c:pt idx="91">
                  <c:v>4.3999999999999997E-2</c:v>
                </c:pt>
                <c:pt idx="92">
                  <c:v>4.5999999999999999E-2</c:v>
                </c:pt>
                <c:pt idx="93">
                  <c:v>6.0999999999999999E-2</c:v>
                </c:pt>
                <c:pt idx="94">
                  <c:v>7.3999999999999996E-2</c:v>
                </c:pt>
                <c:pt idx="95">
                  <c:v>8.4000000000000005E-2</c:v>
                </c:pt>
                <c:pt idx="96">
                  <c:v>7.9000000000000001E-2</c:v>
                </c:pt>
                <c:pt idx="97">
                  <c:v>0.08</c:v>
                </c:pt>
                <c:pt idx="98">
                  <c:v>8.8999999999999996E-2</c:v>
                </c:pt>
                <c:pt idx="99">
                  <c:v>0.111</c:v>
                </c:pt>
                <c:pt idx="100">
                  <c:v>0.112</c:v>
                </c:pt>
                <c:pt idx="101">
                  <c:v>0.111</c:v>
                </c:pt>
                <c:pt idx="102">
                  <c:v>0.13800000000000001</c:v>
                </c:pt>
                <c:pt idx="103">
                  <c:v>0.13900000000000001</c:v>
                </c:pt>
                <c:pt idx="104">
                  <c:v>0.14099999999999999</c:v>
                </c:pt>
                <c:pt idx="105">
                  <c:v>0.13500000000000001</c:v>
                </c:pt>
                <c:pt idx="106">
                  <c:v>0.13300000000000001</c:v>
                </c:pt>
                <c:pt idx="107">
                  <c:v>0.122</c:v>
                </c:pt>
                <c:pt idx="108">
                  <c:v>0.14099999999999999</c:v>
                </c:pt>
                <c:pt idx="109">
                  <c:v>0.14399999999999999</c:v>
                </c:pt>
                <c:pt idx="110">
                  <c:v>0.14799999999999999</c:v>
                </c:pt>
                <c:pt idx="111">
                  <c:v>0.13500000000000001</c:v>
                </c:pt>
                <c:pt idx="112">
                  <c:v>0.14000000000000001</c:v>
                </c:pt>
                <c:pt idx="113">
                  <c:v>0.13400000000000001</c:v>
                </c:pt>
                <c:pt idx="114">
                  <c:v>0.13700000000000001</c:v>
                </c:pt>
                <c:pt idx="115">
                  <c:v>0.13300000000000001</c:v>
                </c:pt>
                <c:pt idx="116">
                  <c:v>0.13900000000000001</c:v>
                </c:pt>
                <c:pt idx="117">
                  <c:v>0.13</c:v>
                </c:pt>
                <c:pt idx="118">
                  <c:v>0.11600000000000001</c:v>
                </c:pt>
                <c:pt idx="119">
                  <c:v>0.128</c:v>
                </c:pt>
                <c:pt idx="120">
                  <c:v>0.114</c:v>
                </c:pt>
                <c:pt idx="121">
                  <c:v>0.113</c:v>
                </c:pt>
                <c:pt idx="122">
                  <c:v>0.11</c:v>
                </c:pt>
                <c:pt idx="123">
                  <c:v>9.5000000000000001E-2</c:v>
                </c:pt>
                <c:pt idx="124">
                  <c:v>8.5000000000000006E-2</c:v>
                </c:pt>
                <c:pt idx="125">
                  <c:v>7.4999999999999997E-2</c:v>
                </c:pt>
                <c:pt idx="126">
                  <c:v>7.8E-2</c:v>
                </c:pt>
                <c:pt idx="127">
                  <c:v>6.5000000000000002E-2</c:v>
                </c:pt>
                <c:pt idx="128">
                  <c:v>6.0999999999999999E-2</c:v>
                </c:pt>
                <c:pt idx="129">
                  <c:v>6.5000000000000002E-2</c:v>
                </c:pt>
                <c:pt idx="130">
                  <c:v>6.9000000000000006E-2</c:v>
                </c:pt>
                <c:pt idx="131">
                  <c:v>5.8999999999999997E-2</c:v>
                </c:pt>
                <c:pt idx="132">
                  <c:v>0.06</c:v>
                </c:pt>
                <c:pt idx="133">
                  <c:v>6.4000000000000001E-2</c:v>
                </c:pt>
                <c:pt idx="134">
                  <c:v>0.06</c:v>
                </c:pt>
                <c:pt idx="135">
                  <c:v>6.6000000000000003E-2</c:v>
                </c:pt>
                <c:pt idx="136">
                  <c:v>6.9000000000000006E-2</c:v>
                </c:pt>
                <c:pt idx="137">
                  <c:v>6.4000000000000001E-2</c:v>
                </c:pt>
                <c:pt idx="138">
                  <c:v>6.2E-2</c:v>
                </c:pt>
                <c:pt idx="139">
                  <c:v>7.0000000000000007E-2</c:v>
                </c:pt>
                <c:pt idx="140">
                  <c:v>7.3999999999999996E-2</c:v>
                </c:pt>
                <c:pt idx="141">
                  <c:v>6.5000000000000002E-2</c:v>
                </c:pt>
                <c:pt idx="142">
                  <c:v>6.4000000000000001E-2</c:v>
                </c:pt>
                <c:pt idx="143">
                  <c:v>0.06</c:v>
                </c:pt>
                <c:pt idx="144">
                  <c:v>5.2999999999999999E-2</c:v>
                </c:pt>
                <c:pt idx="145">
                  <c:v>4.7E-2</c:v>
                </c:pt>
                <c:pt idx="146">
                  <c:v>4.2000000000000003E-2</c:v>
                </c:pt>
                <c:pt idx="147">
                  <c:v>3.5000000000000003E-2</c:v>
                </c:pt>
                <c:pt idx="148">
                  <c:v>3.1E-2</c:v>
                </c:pt>
                <c:pt idx="149">
                  <c:v>2.1000000000000001E-2</c:v>
                </c:pt>
                <c:pt idx="150">
                  <c:v>1.2E-2</c:v>
                </c:pt>
                <c:pt idx="151">
                  <c:v>2.1999999999999999E-2</c:v>
                </c:pt>
                <c:pt idx="152">
                  <c:v>1.7999999999999999E-2</c:v>
                </c:pt>
                <c:pt idx="153">
                  <c:v>1.7000000000000001E-2</c:v>
                </c:pt>
                <c:pt idx="154">
                  <c:v>2.1999999999999999E-2</c:v>
                </c:pt>
                <c:pt idx="155">
                  <c:v>2.1999999999999999E-2</c:v>
                </c:pt>
                <c:pt idx="156">
                  <c:v>2.4E-2</c:v>
                </c:pt>
                <c:pt idx="157">
                  <c:v>2.5000000000000001E-2</c:v>
                </c:pt>
                <c:pt idx="158">
                  <c:v>2.5999999999999999E-2</c:v>
                </c:pt>
                <c:pt idx="159">
                  <c:v>3.6999999999999998E-2</c:v>
                </c:pt>
                <c:pt idx="160">
                  <c:v>3.5999999999999997E-2</c:v>
                </c:pt>
                <c:pt idx="161">
                  <c:v>4.8000000000000001E-2</c:v>
                </c:pt>
                <c:pt idx="162">
                  <c:v>5.5E-2</c:v>
                </c:pt>
                <c:pt idx="163">
                  <c:v>4.4999999999999998E-2</c:v>
                </c:pt>
                <c:pt idx="164">
                  <c:v>4.4999999999999998E-2</c:v>
                </c:pt>
                <c:pt idx="165">
                  <c:v>5.0999999999999997E-2</c:v>
                </c:pt>
                <c:pt idx="166">
                  <c:v>4.3999999999999997E-2</c:v>
                </c:pt>
                <c:pt idx="167">
                  <c:v>4.7E-2</c:v>
                </c:pt>
                <c:pt idx="168">
                  <c:v>4.9000000000000002E-2</c:v>
                </c:pt>
                <c:pt idx="169">
                  <c:v>4.9000000000000002E-2</c:v>
                </c:pt>
                <c:pt idx="170">
                  <c:v>5.3999999999999999E-2</c:v>
                </c:pt>
                <c:pt idx="171">
                  <c:v>5.3999999999999999E-2</c:v>
                </c:pt>
                <c:pt idx="172">
                  <c:v>5.6000000000000001E-2</c:v>
                </c:pt>
                <c:pt idx="173">
                  <c:v>5.7000000000000002E-2</c:v>
                </c:pt>
                <c:pt idx="174">
                  <c:v>5.8000000000000003E-2</c:v>
                </c:pt>
                <c:pt idx="175">
                  <c:v>6.4000000000000001E-2</c:v>
                </c:pt>
                <c:pt idx="176">
                  <c:v>6.8000000000000005E-2</c:v>
                </c:pt>
                <c:pt idx="177">
                  <c:v>6.7000000000000004E-2</c:v>
                </c:pt>
                <c:pt idx="178">
                  <c:v>6.8000000000000005E-2</c:v>
                </c:pt>
                <c:pt idx="179">
                  <c:v>7.1999999999999995E-2</c:v>
                </c:pt>
                <c:pt idx="180">
                  <c:v>7.2999999999999995E-2</c:v>
                </c:pt>
                <c:pt idx="181">
                  <c:v>7.4999999999999997E-2</c:v>
                </c:pt>
                <c:pt idx="182">
                  <c:v>7.5999999999999998E-2</c:v>
                </c:pt>
                <c:pt idx="183">
                  <c:v>7.2999999999999995E-2</c:v>
                </c:pt>
                <c:pt idx="184">
                  <c:v>7.0999999999999994E-2</c:v>
                </c:pt>
                <c:pt idx="185">
                  <c:v>7.5999999999999998E-2</c:v>
                </c:pt>
                <c:pt idx="186">
                  <c:v>7.4999999999999997E-2</c:v>
                </c:pt>
                <c:pt idx="187">
                  <c:v>7.1999999999999995E-2</c:v>
                </c:pt>
                <c:pt idx="188">
                  <c:v>7.4999999999999997E-2</c:v>
                </c:pt>
                <c:pt idx="189">
                  <c:v>7.8E-2</c:v>
                </c:pt>
                <c:pt idx="190">
                  <c:v>8.1000000000000003E-2</c:v>
                </c:pt>
                <c:pt idx="191">
                  <c:v>8.3000000000000004E-2</c:v>
                </c:pt>
                <c:pt idx="192">
                  <c:v>8.3000000000000004E-2</c:v>
                </c:pt>
                <c:pt idx="193">
                  <c:v>8.3000000000000004E-2</c:v>
                </c:pt>
                <c:pt idx="194">
                  <c:v>8.2000000000000003E-2</c:v>
                </c:pt>
                <c:pt idx="195">
                  <c:v>8.1000000000000003E-2</c:v>
                </c:pt>
                <c:pt idx="196">
                  <c:v>8.5999999999999993E-2</c:v>
                </c:pt>
                <c:pt idx="197">
                  <c:v>7.9000000000000001E-2</c:v>
                </c:pt>
                <c:pt idx="198">
                  <c:v>8.2000000000000003E-2</c:v>
                </c:pt>
                <c:pt idx="199">
                  <c:v>0.08</c:v>
                </c:pt>
                <c:pt idx="200">
                  <c:v>7.5999999999999998E-2</c:v>
                </c:pt>
                <c:pt idx="201">
                  <c:v>7.3999999999999996E-2</c:v>
                </c:pt>
                <c:pt idx="202">
                  <c:v>7.2999999999999995E-2</c:v>
                </c:pt>
                <c:pt idx="203">
                  <c:v>6.7000000000000004E-2</c:v>
                </c:pt>
                <c:pt idx="204">
                  <c:v>6.4000000000000001E-2</c:v>
                </c:pt>
                <c:pt idx="205">
                  <c:v>6.7000000000000004E-2</c:v>
                </c:pt>
                <c:pt idx="206">
                  <c:v>6.6000000000000003E-2</c:v>
                </c:pt>
                <c:pt idx="207">
                  <c:v>6.4000000000000001E-2</c:v>
                </c:pt>
                <c:pt idx="208">
                  <c:v>6.4000000000000001E-2</c:v>
                </c:pt>
                <c:pt idx="209">
                  <c:v>6.2E-2</c:v>
                </c:pt>
                <c:pt idx="210">
                  <c:v>6.4000000000000001E-2</c:v>
                </c:pt>
                <c:pt idx="211">
                  <c:v>6.9000000000000006E-2</c:v>
                </c:pt>
                <c:pt idx="212">
                  <c:v>7.0000000000000007E-2</c:v>
                </c:pt>
                <c:pt idx="213">
                  <c:v>6.7000000000000004E-2</c:v>
                </c:pt>
                <c:pt idx="214">
                  <c:v>6.9000000000000006E-2</c:v>
                </c:pt>
                <c:pt idx="215">
                  <c:v>7.0999999999999994E-2</c:v>
                </c:pt>
                <c:pt idx="216">
                  <c:v>7.8E-2</c:v>
                </c:pt>
                <c:pt idx="217">
                  <c:v>7.1999999999999995E-2</c:v>
                </c:pt>
                <c:pt idx="218">
                  <c:v>7.0000000000000007E-2</c:v>
                </c:pt>
                <c:pt idx="219">
                  <c:v>7.8E-2</c:v>
                </c:pt>
                <c:pt idx="220">
                  <c:v>0.08</c:v>
                </c:pt>
                <c:pt idx="221">
                  <c:v>0.08</c:v>
                </c:pt>
                <c:pt idx="222">
                  <c:v>0.08</c:v>
                </c:pt>
                <c:pt idx="223">
                  <c:v>8.2000000000000003E-2</c:v>
                </c:pt>
                <c:pt idx="224">
                  <c:v>7.9000000000000001E-2</c:v>
                </c:pt>
                <c:pt idx="225">
                  <c:v>8.5999999999999993E-2</c:v>
                </c:pt>
                <c:pt idx="226">
                  <c:v>8.5000000000000006E-2</c:v>
                </c:pt>
                <c:pt idx="227">
                  <c:v>8.3000000000000004E-2</c:v>
                </c:pt>
                <c:pt idx="228">
                  <c:v>8.5999999999999993E-2</c:v>
                </c:pt>
                <c:pt idx="229">
                  <c:v>8.7999999999999995E-2</c:v>
                </c:pt>
                <c:pt idx="230">
                  <c:v>0.09</c:v>
                </c:pt>
                <c:pt idx="231">
                  <c:v>9.0999999999999998E-2</c:v>
                </c:pt>
                <c:pt idx="232">
                  <c:v>9.2999999999999999E-2</c:v>
                </c:pt>
                <c:pt idx="233">
                  <c:v>9.2999999999999999E-2</c:v>
                </c:pt>
                <c:pt idx="234">
                  <c:v>0.1</c:v>
                </c:pt>
                <c:pt idx="235">
                  <c:v>0.10100000000000001</c:v>
                </c:pt>
                <c:pt idx="236">
                  <c:v>0.1</c:v>
                </c:pt>
                <c:pt idx="237">
                  <c:v>9.2999999999999999E-2</c:v>
                </c:pt>
                <c:pt idx="238">
                  <c:v>9.1999999999999998E-2</c:v>
                </c:pt>
                <c:pt idx="239">
                  <c:v>9.1999999999999998E-2</c:v>
                </c:pt>
                <c:pt idx="240">
                  <c:v>9.0999999999999998E-2</c:v>
                </c:pt>
                <c:pt idx="241">
                  <c:v>8.5000000000000006E-2</c:v>
                </c:pt>
                <c:pt idx="242">
                  <c:v>8.5999999999999993E-2</c:v>
                </c:pt>
                <c:pt idx="243">
                  <c:v>8.3000000000000004E-2</c:v>
                </c:pt>
                <c:pt idx="244">
                  <c:v>0.08</c:v>
                </c:pt>
                <c:pt idx="245">
                  <c:v>7.5999999999999998E-2</c:v>
                </c:pt>
                <c:pt idx="246">
                  <c:v>7.1999999999999995E-2</c:v>
                </c:pt>
                <c:pt idx="247">
                  <c:v>7.3999999999999996E-2</c:v>
                </c:pt>
                <c:pt idx="248">
                  <c:v>7.8E-2</c:v>
                </c:pt>
                <c:pt idx="249">
                  <c:v>8.2000000000000003E-2</c:v>
                </c:pt>
                <c:pt idx="250">
                  <c:v>8.1000000000000003E-2</c:v>
                </c:pt>
                <c:pt idx="251">
                  <c:v>7.9000000000000001E-2</c:v>
                </c:pt>
                <c:pt idx="252">
                  <c:v>7.4999999999999997E-2</c:v>
                </c:pt>
                <c:pt idx="253">
                  <c:v>7.5999999999999998E-2</c:v>
                </c:pt>
                <c:pt idx="254">
                  <c:v>7.4999999999999997E-2</c:v>
                </c:pt>
                <c:pt idx="255">
                  <c:v>7.4999999999999997E-2</c:v>
                </c:pt>
                <c:pt idx="256">
                  <c:v>6.3E-2</c:v>
                </c:pt>
                <c:pt idx="257">
                  <c:v>6.9000000000000006E-2</c:v>
                </c:pt>
                <c:pt idx="258">
                  <c:v>6.5000000000000002E-2</c:v>
                </c:pt>
                <c:pt idx="259">
                  <c:v>6.6000000000000003E-2</c:v>
                </c:pt>
                <c:pt idx="260">
                  <c:v>5.6000000000000001E-2</c:v>
                </c:pt>
                <c:pt idx="261">
                  <c:v>8.0000000000000002E-3</c:v>
                </c:pt>
                <c:pt idx="262">
                  <c:v>-1.2999999999999999E-2</c:v>
                </c:pt>
                <c:pt idx="263">
                  <c:v>-2.1999999999999999E-2</c:v>
                </c:pt>
                <c:pt idx="264">
                  <c:v>-3.5999999999999997E-2</c:v>
                </c:pt>
                <c:pt idx="265">
                  <c:v>-4.2999999999999997E-2</c:v>
                </c:pt>
                <c:pt idx="266">
                  <c:v>-4.5999999999999999E-2</c:v>
                </c:pt>
                <c:pt idx="267">
                  <c:v>-5.2999999999999999E-2</c:v>
                </c:pt>
                <c:pt idx="268">
                  <c:v>-4.5999999999999999E-2</c:v>
                </c:pt>
                <c:pt idx="269">
                  <c:v>-6.2E-2</c:v>
                </c:pt>
                <c:pt idx="270">
                  <c:v>-7.6999999999999999E-2</c:v>
                </c:pt>
                <c:pt idx="271">
                  <c:v>-7.5999999999999998E-2</c:v>
                </c:pt>
                <c:pt idx="272">
                  <c:v>-8.6999999999999994E-2</c:v>
                </c:pt>
                <c:pt idx="273">
                  <c:v>-5.8999999999999997E-2</c:v>
                </c:pt>
                <c:pt idx="274">
                  <c:v>-2.7E-2</c:v>
                </c:pt>
                <c:pt idx="275">
                  <c:v>-1.4999999999999999E-2</c:v>
                </c:pt>
                <c:pt idx="276">
                  <c:v>-3.0000000000000001E-3</c:v>
                </c:pt>
                <c:pt idx="277">
                  <c:v>8.0000000000000002E-3</c:v>
                </c:pt>
                <c:pt idx="278">
                  <c:v>1.0999999999999999E-2</c:v>
                </c:pt>
                <c:pt idx="279">
                  <c:v>2.1000000000000001E-2</c:v>
                </c:pt>
                <c:pt idx="280">
                  <c:v>3.3000000000000002E-2</c:v>
                </c:pt>
                <c:pt idx="281">
                  <c:v>4.1000000000000002E-2</c:v>
                </c:pt>
                <c:pt idx="282">
                  <c:v>6.0999999999999999E-2</c:v>
                </c:pt>
                <c:pt idx="283">
                  <c:v>6.8000000000000005E-2</c:v>
                </c:pt>
                <c:pt idx="284">
                  <c:v>9.9000000000000005E-2</c:v>
                </c:pt>
                <c:pt idx="285">
                  <c:v>0.11899999999999999</c:v>
                </c:pt>
                <c:pt idx="286">
                  <c:v>0.12</c:v>
                </c:pt>
                <c:pt idx="287">
                  <c:v>0.125</c:v>
                </c:pt>
                <c:pt idx="288">
                  <c:v>0.13300000000000001</c:v>
                </c:pt>
                <c:pt idx="289">
                  <c:v>0.13600000000000001</c:v>
                </c:pt>
                <c:pt idx="290">
                  <c:v>0.14299999999999999</c:v>
                </c:pt>
                <c:pt idx="291">
                  <c:v>0.14699999999999999</c:v>
                </c:pt>
                <c:pt idx="292">
                  <c:v>0.14899999999999999</c:v>
                </c:pt>
                <c:pt idx="293">
                  <c:v>0.157</c:v>
                </c:pt>
                <c:pt idx="294">
                  <c:v>0.16400000000000001</c:v>
                </c:pt>
                <c:pt idx="295">
                  <c:v>0.16200000000000001</c:v>
                </c:pt>
                <c:pt idx="296">
                  <c:v>0.153</c:v>
                </c:pt>
                <c:pt idx="297">
                  <c:v>0.158</c:v>
                </c:pt>
                <c:pt idx="298">
                  <c:v>0.153</c:v>
                </c:pt>
                <c:pt idx="299">
                  <c:v>0.14299999999999999</c:v>
                </c:pt>
                <c:pt idx="300">
                  <c:v>0.14299999999999999</c:v>
                </c:pt>
                <c:pt idx="301">
                  <c:v>0.13600000000000001</c:v>
                </c:pt>
                <c:pt idx="302">
                  <c:v>0.127</c:v>
                </c:pt>
                <c:pt idx="303">
                  <c:v>0.127</c:v>
                </c:pt>
                <c:pt idx="304">
                  <c:v>0.11799999999999999</c:v>
                </c:pt>
                <c:pt idx="305">
                  <c:v>0.11</c:v>
                </c:pt>
                <c:pt idx="306">
                  <c:v>0.10299999999999999</c:v>
                </c:pt>
                <c:pt idx="307">
                  <c:v>9.7000000000000003E-2</c:v>
                </c:pt>
                <c:pt idx="308">
                  <c:v>9.2999999999999999E-2</c:v>
                </c:pt>
                <c:pt idx="309">
                  <c:v>8.3000000000000004E-2</c:v>
                </c:pt>
                <c:pt idx="310">
                  <c:v>7.1999999999999995E-2</c:v>
                </c:pt>
                <c:pt idx="311">
                  <c:v>7.0999999999999994E-2</c:v>
                </c:pt>
                <c:pt idx="312">
                  <c:v>0.06</c:v>
                </c:pt>
                <c:pt idx="313">
                  <c:v>5.3999999999999999E-2</c:v>
                </c:pt>
                <c:pt idx="314">
                  <c:v>5.7000000000000002E-2</c:v>
                </c:pt>
                <c:pt idx="315">
                  <c:v>5.0999999999999997E-2</c:v>
                </c:pt>
                <c:pt idx="316">
                  <c:v>4.2000000000000003E-2</c:v>
                </c:pt>
                <c:pt idx="317">
                  <c:v>5.8999999999999997E-2</c:v>
                </c:pt>
                <c:pt idx="318">
                  <c:v>4.4999999999999998E-2</c:v>
                </c:pt>
                <c:pt idx="319">
                  <c:v>3.5000000000000003E-2</c:v>
                </c:pt>
                <c:pt idx="320">
                  <c:v>2.3E-2</c:v>
                </c:pt>
                <c:pt idx="321">
                  <c:v>0.02</c:v>
                </c:pt>
                <c:pt idx="322">
                  <c:v>1.7000000000000001E-2</c:v>
                </c:pt>
                <c:pt idx="323">
                  <c:v>1.7000000000000001E-2</c:v>
                </c:pt>
                <c:pt idx="324">
                  <c:v>1.7000000000000001E-2</c:v>
                </c:pt>
              </c:numCache>
            </c:numRef>
          </c:val>
          <c:extLst>
            <c:ext xmlns:c16="http://schemas.microsoft.com/office/drawing/2014/chart" uri="{C3380CC4-5D6E-409C-BE32-E72D297353CC}">
              <c16:uniqueId val="{00000001-5FC9-44D6-84F7-C72041FCCFBB}"/>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5.5% Long Run Average</c:v>
                </c:pt>
              </c:strCache>
            </c:strRef>
          </c:tx>
          <c:spPr>
            <a:ln w="9629">
              <a:solidFill>
                <a:srgbClr val="FFFF00"/>
              </a:solidFill>
              <a:prstDash val="solid"/>
            </a:ln>
          </c:spPr>
          <c:marker>
            <c:symbol val="square"/>
            <c:size val="3"/>
            <c:spPr>
              <a:solidFill>
                <a:srgbClr val="FFFF00"/>
              </a:solidFill>
              <a:ln>
                <a:solidFill>
                  <a:srgbClr val="FFFF00"/>
                </a:solidFill>
                <a:prstDash val="solid"/>
              </a:ln>
            </c:spPr>
          </c:marke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Sheet1!$D$2:$D$333</c:f>
              <c:numCache>
                <c:formatCode>General</c:formatCode>
                <c:ptCount val="332"/>
                <c:pt idx="0">
                  <c:v>5.5E-2</c:v>
                </c:pt>
                <c:pt idx="1">
                  <c:v>5.5E-2</c:v>
                </c:pt>
                <c:pt idx="2">
                  <c:v>5.5E-2</c:v>
                </c:pt>
                <c:pt idx="3">
                  <c:v>5.5E-2</c:v>
                </c:pt>
                <c:pt idx="4">
                  <c:v>5.5E-2</c:v>
                </c:pt>
                <c:pt idx="5">
                  <c:v>5.5E-2</c:v>
                </c:pt>
                <c:pt idx="6">
                  <c:v>5.5E-2</c:v>
                </c:pt>
                <c:pt idx="7">
                  <c:v>5.5E-2</c:v>
                </c:pt>
                <c:pt idx="8">
                  <c:v>5.5E-2</c:v>
                </c:pt>
                <c:pt idx="9">
                  <c:v>5.5E-2</c:v>
                </c:pt>
                <c:pt idx="10">
                  <c:v>5.5E-2</c:v>
                </c:pt>
                <c:pt idx="11">
                  <c:v>5.5E-2</c:v>
                </c:pt>
                <c:pt idx="12">
                  <c:v>5.5E-2</c:v>
                </c:pt>
                <c:pt idx="13">
                  <c:v>5.5E-2</c:v>
                </c:pt>
                <c:pt idx="14">
                  <c:v>5.5E-2</c:v>
                </c:pt>
                <c:pt idx="15">
                  <c:v>5.5E-2</c:v>
                </c:pt>
                <c:pt idx="16">
                  <c:v>5.5E-2</c:v>
                </c:pt>
                <c:pt idx="17">
                  <c:v>5.5E-2</c:v>
                </c:pt>
                <c:pt idx="18">
                  <c:v>5.5E-2</c:v>
                </c:pt>
                <c:pt idx="19">
                  <c:v>5.5E-2</c:v>
                </c:pt>
                <c:pt idx="20">
                  <c:v>5.5E-2</c:v>
                </c:pt>
                <c:pt idx="21">
                  <c:v>5.5E-2</c:v>
                </c:pt>
                <c:pt idx="22">
                  <c:v>5.5E-2</c:v>
                </c:pt>
                <c:pt idx="23">
                  <c:v>5.5E-2</c:v>
                </c:pt>
                <c:pt idx="24">
                  <c:v>5.5E-2</c:v>
                </c:pt>
                <c:pt idx="25">
                  <c:v>5.5E-2</c:v>
                </c:pt>
                <c:pt idx="26">
                  <c:v>5.5E-2</c:v>
                </c:pt>
                <c:pt idx="27">
                  <c:v>5.5E-2</c:v>
                </c:pt>
                <c:pt idx="28">
                  <c:v>5.5E-2</c:v>
                </c:pt>
                <c:pt idx="29">
                  <c:v>5.5E-2</c:v>
                </c:pt>
                <c:pt idx="30">
                  <c:v>5.5E-2</c:v>
                </c:pt>
                <c:pt idx="31">
                  <c:v>5.5E-2</c:v>
                </c:pt>
                <c:pt idx="32">
                  <c:v>5.5E-2</c:v>
                </c:pt>
                <c:pt idx="33">
                  <c:v>5.5E-2</c:v>
                </c:pt>
                <c:pt idx="34">
                  <c:v>5.5E-2</c:v>
                </c:pt>
                <c:pt idx="35">
                  <c:v>5.5E-2</c:v>
                </c:pt>
                <c:pt idx="36">
                  <c:v>5.5E-2</c:v>
                </c:pt>
                <c:pt idx="37">
                  <c:v>5.5E-2</c:v>
                </c:pt>
                <c:pt idx="38">
                  <c:v>5.5E-2</c:v>
                </c:pt>
                <c:pt idx="39">
                  <c:v>5.5E-2</c:v>
                </c:pt>
                <c:pt idx="40">
                  <c:v>5.5E-2</c:v>
                </c:pt>
                <c:pt idx="41">
                  <c:v>5.5E-2</c:v>
                </c:pt>
                <c:pt idx="42">
                  <c:v>5.5E-2</c:v>
                </c:pt>
                <c:pt idx="43">
                  <c:v>5.5E-2</c:v>
                </c:pt>
                <c:pt idx="44">
                  <c:v>5.5E-2</c:v>
                </c:pt>
                <c:pt idx="45">
                  <c:v>5.5E-2</c:v>
                </c:pt>
                <c:pt idx="46">
                  <c:v>5.5E-2</c:v>
                </c:pt>
                <c:pt idx="47">
                  <c:v>5.5E-2</c:v>
                </c:pt>
                <c:pt idx="48">
                  <c:v>5.5E-2</c:v>
                </c:pt>
                <c:pt idx="49">
                  <c:v>5.5E-2</c:v>
                </c:pt>
                <c:pt idx="50">
                  <c:v>5.5E-2</c:v>
                </c:pt>
                <c:pt idx="51">
                  <c:v>5.5E-2</c:v>
                </c:pt>
                <c:pt idx="52">
                  <c:v>5.5E-2</c:v>
                </c:pt>
                <c:pt idx="53">
                  <c:v>5.5E-2</c:v>
                </c:pt>
                <c:pt idx="54">
                  <c:v>5.5E-2</c:v>
                </c:pt>
                <c:pt idx="55">
                  <c:v>5.5E-2</c:v>
                </c:pt>
                <c:pt idx="56">
                  <c:v>5.5E-2</c:v>
                </c:pt>
                <c:pt idx="57">
                  <c:v>5.5E-2</c:v>
                </c:pt>
                <c:pt idx="58">
                  <c:v>5.5E-2</c:v>
                </c:pt>
                <c:pt idx="59">
                  <c:v>5.5E-2</c:v>
                </c:pt>
                <c:pt idx="60">
                  <c:v>5.5E-2</c:v>
                </c:pt>
                <c:pt idx="61">
                  <c:v>5.5E-2</c:v>
                </c:pt>
                <c:pt idx="62">
                  <c:v>5.5E-2</c:v>
                </c:pt>
                <c:pt idx="63">
                  <c:v>5.5E-2</c:v>
                </c:pt>
                <c:pt idx="64">
                  <c:v>5.5E-2</c:v>
                </c:pt>
                <c:pt idx="65">
                  <c:v>5.5E-2</c:v>
                </c:pt>
                <c:pt idx="66">
                  <c:v>5.5E-2</c:v>
                </c:pt>
                <c:pt idx="67">
                  <c:v>5.5E-2</c:v>
                </c:pt>
                <c:pt idx="68">
                  <c:v>5.5E-2</c:v>
                </c:pt>
                <c:pt idx="69">
                  <c:v>5.5E-2</c:v>
                </c:pt>
                <c:pt idx="70">
                  <c:v>5.5E-2</c:v>
                </c:pt>
                <c:pt idx="71">
                  <c:v>5.5E-2</c:v>
                </c:pt>
                <c:pt idx="72">
                  <c:v>5.5E-2</c:v>
                </c:pt>
                <c:pt idx="73">
                  <c:v>5.5E-2</c:v>
                </c:pt>
                <c:pt idx="74">
                  <c:v>5.5E-2</c:v>
                </c:pt>
                <c:pt idx="75">
                  <c:v>5.5E-2</c:v>
                </c:pt>
                <c:pt idx="76">
                  <c:v>5.5E-2</c:v>
                </c:pt>
                <c:pt idx="77">
                  <c:v>5.5E-2</c:v>
                </c:pt>
                <c:pt idx="78">
                  <c:v>5.5E-2</c:v>
                </c:pt>
                <c:pt idx="79">
                  <c:v>5.5E-2</c:v>
                </c:pt>
                <c:pt idx="80">
                  <c:v>5.5E-2</c:v>
                </c:pt>
                <c:pt idx="81">
                  <c:v>5.5E-2</c:v>
                </c:pt>
                <c:pt idx="82">
                  <c:v>5.5E-2</c:v>
                </c:pt>
                <c:pt idx="83">
                  <c:v>5.5E-2</c:v>
                </c:pt>
                <c:pt idx="84">
                  <c:v>5.5E-2</c:v>
                </c:pt>
                <c:pt idx="85">
                  <c:v>5.5E-2</c:v>
                </c:pt>
                <c:pt idx="86">
                  <c:v>5.5E-2</c:v>
                </c:pt>
                <c:pt idx="87">
                  <c:v>5.5E-2</c:v>
                </c:pt>
                <c:pt idx="88">
                  <c:v>5.5E-2</c:v>
                </c:pt>
                <c:pt idx="89">
                  <c:v>5.5E-2</c:v>
                </c:pt>
                <c:pt idx="90">
                  <c:v>5.5E-2</c:v>
                </c:pt>
                <c:pt idx="91">
                  <c:v>5.5E-2</c:v>
                </c:pt>
                <c:pt idx="92">
                  <c:v>5.5E-2</c:v>
                </c:pt>
                <c:pt idx="93">
                  <c:v>5.5E-2</c:v>
                </c:pt>
                <c:pt idx="94">
                  <c:v>5.5E-2</c:v>
                </c:pt>
                <c:pt idx="95">
                  <c:v>5.5E-2</c:v>
                </c:pt>
                <c:pt idx="96">
                  <c:v>5.5E-2</c:v>
                </c:pt>
                <c:pt idx="97">
                  <c:v>5.5E-2</c:v>
                </c:pt>
                <c:pt idx="98">
                  <c:v>5.5E-2</c:v>
                </c:pt>
                <c:pt idx="99">
                  <c:v>5.5E-2</c:v>
                </c:pt>
                <c:pt idx="100">
                  <c:v>5.5E-2</c:v>
                </c:pt>
                <c:pt idx="101">
                  <c:v>5.5E-2</c:v>
                </c:pt>
                <c:pt idx="102">
                  <c:v>5.5E-2</c:v>
                </c:pt>
                <c:pt idx="103">
                  <c:v>5.5E-2</c:v>
                </c:pt>
                <c:pt idx="104">
                  <c:v>5.5E-2</c:v>
                </c:pt>
                <c:pt idx="105">
                  <c:v>5.5E-2</c:v>
                </c:pt>
                <c:pt idx="106">
                  <c:v>5.5E-2</c:v>
                </c:pt>
                <c:pt idx="107">
                  <c:v>5.5E-2</c:v>
                </c:pt>
                <c:pt idx="108">
                  <c:v>5.5E-2</c:v>
                </c:pt>
                <c:pt idx="109">
                  <c:v>5.5E-2</c:v>
                </c:pt>
                <c:pt idx="110">
                  <c:v>5.5E-2</c:v>
                </c:pt>
                <c:pt idx="111">
                  <c:v>5.5E-2</c:v>
                </c:pt>
                <c:pt idx="112">
                  <c:v>5.5E-2</c:v>
                </c:pt>
                <c:pt idx="113">
                  <c:v>5.5E-2</c:v>
                </c:pt>
                <c:pt idx="114">
                  <c:v>5.5E-2</c:v>
                </c:pt>
                <c:pt idx="115">
                  <c:v>5.5E-2</c:v>
                </c:pt>
                <c:pt idx="116">
                  <c:v>5.5E-2</c:v>
                </c:pt>
                <c:pt idx="117">
                  <c:v>5.5E-2</c:v>
                </c:pt>
                <c:pt idx="118">
                  <c:v>5.5E-2</c:v>
                </c:pt>
                <c:pt idx="119">
                  <c:v>5.5E-2</c:v>
                </c:pt>
                <c:pt idx="120">
                  <c:v>5.5E-2</c:v>
                </c:pt>
                <c:pt idx="121">
                  <c:v>5.5E-2</c:v>
                </c:pt>
                <c:pt idx="122">
                  <c:v>5.5E-2</c:v>
                </c:pt>
                <c:pt idx="123">
                  <c:v>5.5E-2</c:v>
                </c:pt>
                <c:pt idx="124">
                  <c:v>5.5E-2</c:v>
                </c:pt>
                <c:pt idx="125">
                  <c:v>5.5E-2</c:v>
                </c:pt>
                <c:pt idx="126">
                  <c:v>5.5E-2</c:v>
                </c:pt>
                <c:pt idx="127">
                  <c:v>5.5E-2</c:v>
                </c:pt>
                <c:pt idx="128">
                  <c:v>5.5E-2</c:v>
                </c:pt>
                <c:pt idx="129">
                  <c:v>5.5E-2</c:v>
                </c:pt>
                <c:pt idx="130">
                  <c:v>5.5E-2</c:v>
                </c:pt>
                <c:pt idx="131">
                  <c:v>5.5E-2</c:v>
                </c:pt>
                <c:pt idx="132">
                  <c:v>5.5E-2</c:v>
                </c:pt>
                <c:pt idx="133">
                  <c:v>5.5E-2</c:v>
                </c:pt>
                <c:pt idx="134">
                  <c:v>5.5E-2</c:v>
                </c:pt>
                <c:pt idx="135">
                  <c:v>5.5E-2</c:v>
                </c:pt>
                <c:pt idx="136">
                  <c:v>5.5E-2</c:v>
                </c:pt>
                <c:pt idx="137">
                  <c:v>5.5E-2</c:v>
                </c:pt>
                <c:pt idx="138">
                  <c:v>5.5E-2</c:v>
                </c:pt>
                <c:pt idx="139">
                  <c:v>5.5E-2</c:v>
                </c:pt>
                <c:pt idx="140">
                  <c:v>5.5E-2</c:v>
                </c:pt>
                <c:pt idx="141">
                  <c:v>5.5E-2</c:v>
                </c:pt>
                <c:pt idx="142">
                  <c:v>5.5E-2</c:v>
                </c:pt>
                <c:pt idx="143">
                  <c:v>5.5E-2</c:v>
                </c:pt>
                <c:pt idx="144">
                  <c:v>5.5E-2</c:v>
                </c:pt>
                <c:pt idx="145">
                  <c:v>5.5E-2</c:v>
                </c:pt>
                <c:pt idx="146">
                  <c:v>5.5E-2</c:v>
                </c:pt>
                <c:pt idx="147">
                  <c:v>5.5E-2</c:v>
                </c:pt>
                <c:pt idx="148">
                  <c:v>5.5E-2</c:v>
                </c:pt>
                <c:pt idx="149">
                  <c:v>5.5E-2</c:v>
                </c:pt>
                <c:pt idx="150">
                  <c:v>5.5E-2</c:v>
                </c:pt>
                <c:pt idx="151">
                  <c:v>5.5E-2</c:v>
                </c:pt>
                <c:pt idx="152">
                  <c:v>5.5E-2</c:v>
                </c:pt>
                <c:pt idx="153">
                  <c:v>5.5E-2</c:v>
                </c:pt>
                <c:pt idx="154">
                  <c:v>5.5E-2</c:v>
                </c:pt>
                <c:pt idx="155">
                  <c:v>5.5E-2</c:v>
                </c:pt>
                <c:pt idx="156">
                  <c:v>5.5E-2</c:v>
                </c:pt>
                <c:pt idx="157">
                  <c:v>5.5E-2</c:v>
                </c:pt>
                <c:pt idx="158">
                  <c:v>5.5E-2</c:v>
                </c:pt>
                <c:pt idx="159">
                  <c:v>5.5E-2</c:v>
                </c:pt>
                <c:pt idx="160">
                  <c:v>5.5E-2</c:v>
                </c:pt>
                <c:pt idx="161">
                  <c:v>5.5E-2</c:v>
                </c:pt>
                <c:pt idx="162">
                  <c:v>5.5E-2</c:v>
                </c:pt>
                <c:pt idx="163">
                  <c:v>5.5E-2</c:v>
                </c:pt>
                <c:pt idx="164">
                  <c:v>5.5E-2</c:v>
                </c:pt>
                <c:pt idx="165">
                  <c:v>5.5E-2</c:v>
                </c:pt>
                <c:pt idx="166">
                  <c:v>5.5E-2</c:v>
                </c:pt>
                <c:pt idx="167">
                  <c:v>5.5E-2</c:v>
                </c:pt>
                <c:pt idx="168">
                  <c:v>5.5E-2</c:v>
                </c:pt>
                <c:pt idx="169">
                  <c:v>5.5E-2</c:v>
                </c:pt>
                <c:pt idx="170">
                  <c:v>5.5E-2</c:v>
                </c:pt>
                <c:pt idx="171">
                  <c:v>5.5E-2</c:v>
                </c:pt>
                <c:pt idx="172">
                  <c:v>5.5E-2</c:v>
                </c:pt>
                <c:pt idx="173">
                  <c:v>5.5E-2</c:v>
                </c:pt>
                <c:pt idx="174">
                  <c:v>5.5E-2</c:v>
                </c:pt>
                <c:pt idx="175">
                  <c:v>5.5E-2</c:v>
                </c:pt>
                <c:pt idx="176">
                  <c:v>5.5E-2</c:v>
                </c:pt>
                <c:pt idx="177">
                  <c:v>5.5E-2</c:v>
                </c:pt>
                <c:pt idx="178">
                  <c:v>5.5E-2</c:v>
                </c:pt>
                <c:pt idx="179">
                  <c:v>5.5E-2</c:v>
                </c:pt>
                <c:pt idx="180">
                  <c:v>5.5E-2</c:v>
                </c:pt>
                <c:pt idx="181">
                  <c:v>5.5E-2</c:v>
                </c:pt>
                <c:pt idx="182">
                  <c:v>5.5E-2</c:v>
                </c:pt>
                <c:pt idx="183">
                  <c:v>5.5E-2</c:v>
                </c:pt>
                <c:pt idx="184">
                  <c:v>5.5E-2</c:v>
                </c:pt>
                <c:pt idx="185">
                  <c:v>5.5E-2</c:v>
                </c:pt>
                <c:pt idx="186">
                  <c:v>5.5E-2</c:v>
                </c:pt>
                <c:pt idx="187">
                  <c:v>5.5E-2</c:v>
                </c:pt>
                <c:pt idx="188">
                  <c:v>5.5E-2</c:v>
                </c:pt>
                <c:pt idx="189">
                  <c:v>5.5E-2</c:v>
                </c:pt>
                <c:pt idx="190">
                  <c:v>5.5E-2</c:v>
                </c:pt>
                <c:pt idx="191">
                  <c:v>5.5E-2</c:v>
                </c:pt>
                <c:pt idx="192">
                  <c:v>5.5E-2</c:v>
                </c:pt>
                <c:pt idx="193">
                  <c:v>5.5E-2</c:v>
                </c:pt>
                <c:pt idx="194">
                  <c:v>5.5E-2</c:v>
                </c:pt>
                <c:pt idx="195">
                  <c:v>5.5E-2</c:v>
                </c:pt>
                <c:pt idx="196">
                  <c:v>5.5E-2</c:v>
                </c:pt>
                <c:pt idx="197">
                  <c:v>5.5E-2</c:v>
                </c:pt>
                <c:pt idx="198">
                  <c:v>5.5E-2</c:v>
                </c:pt>
                <c:pt idx="199">
                  <c:v>5.5E-2</c:v>
                </c:pt>
                <c:pt idx="200">
                  <c:v>5.5E-2</c:v>
                </c:pt>
                <c:pt idx="201">
                  <c:v>5.5E-2</c:v>
                </c:pt>
                <c:pt idx="202">
                  <c:v>5.5E-2</c:v>
                </c:pt>
                <c:pt idx="203">
                  <c:v>5.5E-2</c:v>
                </c:pt>
                <c:pt idx="204">
                  <c:v>5.5E-2</c:v>
                </c:pt>
                <c:pt idx="205">
                  <c:v>5.5E-2</c:v>
                </c:pt>
                <c:pt idx="206">
                  <c:v>5.5E-2</c:v>
                </c:pt>
                <c:pt idx="207">
                  <c:v>5.5E-2</c:v>
                </c:pt>
                <c:pt idx="208">
                  <c:v>5.5E-2</c:v>
                </c:pt>
                <c:pt idx="209">
                  <c:v>5.5E-2</c:v>
                </c:pt>
                <c:pt idx="210">
                  <c:v>5.5E-2</c:v>
                </c:pt>
                <c:pt idx="211">
                  <c:v>5.5E-2</c:v>
                </c:pt>
                <c:pt idx="212">
                  <c:v>5.5E-2</c:v>
                </c:pt>
                <c:pt idx="213">
                  <c:v>5.5E-2</c:v>
                </c:pt>
                <c:pt idx="214">
                  <c:v>5.5E-2</c:v>
                </c:pt>
                <c:pt idx="215">
                  <c:v>5.5E-2</c:v>
                </c:pt>
                <c:pt idx="216">
                  <c:v>5.5E-2</c:v>
                </c:pt>
                <c:pt idx="217">
                  <c:v>5.5E-2</c:v>
                </c:pt>
                <c:pt idx="218">
                  <c:v>5.5E-2</c:v>
                </c:pt>
                <c:pt idx="219">
                  <c:v>5.5E-2</c:v>
                </c:pt>
                <c:pt idx="220">
                  <c:v>5.5E-2</c:v>
                </c:pt>
                <c:pt idx="221">
                  <c:v>5.5E-2</c:v>
                </c:pt>
                <c:pt idx="222">
                  <c:v>5.5E-2</c:v>
                </c:pt>
                <c:pt idx="223">
                  <c:v>5.5E-2</c:v>
                </c:pt>
                <c:pt idx="224">
                  <c:v>5.5E-2</c:v>
                </c:pt>
                <c:pt idx="225">
                  <c:v>5.5E-2</c:v>
                </c:pt>
                <c:pt idx="226">
                  <c:v>5.5E-2</c:v>
                </c:pt>
                <c:pt idx="227">
                  <c:v>5.5E-2</c:v>
                </c:pt>
                <c:pt idx="228">
                  <c:v>5.5E-2</c:v>
                </c:pt>
                <c:pt idx="229">
                  <c:v>5.5E-2</c:v>
                </c:pt>
                <c:pt idx="230">
                  <c:v>5.5E-2</c:v>
                </c:pt>
                <c:pt idx="231">
                  <c:v>5.5E-2</c:v>
                </c:pt>
                <c:pt idx="232">
                  <c:v>5.5E-2</c:v>
                </c:pt>
                <c:pt idx="233">
                  <c:v>5.5E-2</c:v>
                </c:pt>
                <c:pt idx="234">
                  <c:v>5.5E-2</c:v>
                </c:pt>
                <c:pt idx="235">
                  <c:v>5.5E-2</c:v>
                </c:pt>
                <c:pt idx="236">
                  <c:v>5.5E-2</c:v>
                </c:pt>
                <c:pt idx="237">
                  <c:v>5.5E-2</c:v>
                </c:pt>
                <c:pt idx="238">
                  <c:v>5.5E-2</c:v>
                </c:pt>
                <c:pt idx="239">
                  <c:v>5.5E-2</c:v>
                </c:pt>
                <c:pt idx="240">
                  <c:v>5.5E-2</c:v>
                </c:pt>
                <c:pt idx="241">
                  <c:v>5.5E-2</c:v>
                </c:pt>
                <c:pt idx="242">
                  <c:v>5.5E-2</c:v>
                </c:pt>
                <c:pt idx="243">
                  <c:v>5.5E-2</c:v>
                </c:pt>
                <c:pt idx="244">
                  <c:v>5.5E-2</c:v>
                </c:pt>
                <c:pt idx="245">
                  <c:v>5.5E-2</c:v>
                </c:pt>
                <c:pt idx="246">
                  <c:v>5.5E-2</c:v>
                </c:pt>
                <c:pt idx="247">
                  <c:v>5.5E-2</c:v>
                </c:pt>
                <c:pt idx="248">
                  <c:v>5.5E-2</c:v>
                </c:pt>
                <c:pt idx="249">
                  <c:v>5.5E-2</c:v>
                </c:pt>
                <c:pt idx="250">
                  <c:v>5.5E-2</c:v>
                </c:pt>
                <c:pt idx="251">
                  <c:v>5.5E-2</c:v>
                </c:pt>
                <c:pt idx="252">
                  <c:v>5.5E-2</c:v>
                </c:pt>
                <c:pt idx="253">
                  <c:v>5.5E-2</c:v>
                </c:pt>
                <c:pt idx="254">
                  <c:v>5.5E-2</c:v>
                </c:pt>
                <c:pt idx="255">
                  <c:v>5.5E-2</c:v>
                </c:pt>
                <c:pt idx="256">
                  <c:v>5.5E-2</c:v>
                </c:pt>
                <c:pt idx="257">
                  <c:v>5.5E-2</c:v>
                </c:pt>
                <c:pt idx="258">
                  <c:v>5.5E-2</c:v>
                </c:pt>
                <c:pt idx="259">
                  <c:v>5.5E-2</c:v>
                </c:pt>
                <c:pt idx="260">
                  <c:v>5.5E-2</c:v>
                </c:pt>
                <c:pt idx="261">
                  <c:v>5.5E-2</c:v>
                </c:pt>
                <c:pt idx="262">
                  <c:v>5.5E-2</c:v>
                </c:pt>
                <c:pt idx="263">
                  <c:v>5.5E-2</c:v>
                </c:pt>
                <c:pt idx="264">
                  <c:v>5.5E-2</c:v>
                </c:pt>
                <c:pt idx="265">
                  <c:v>5.5E-2</c:v>
                </c:pt>
                <c:pt idx="266">
                  <c:v>5.5E-2</c:v>
                </c:pt>
                <c:pt idx="267">
                  <c:v>5.5E-2</c:v>
                </c:pt>
                <c:pt idx="268">
                  <c:v>5.5E-2</c:v>
                </c:pt>
                <c:pt idx="269">
                  <c:v>5.5E-2</c:v>
                </c:pt>
                <c:pt idx="270">
                  <c:v>5.5E-2</c:v>
                </c:pt>
                <c:pt idx="271">
                  <c:v>5.5E-2</c:v>
                </c:pt>
                <c:pt idx="272">
                  <c:v>5.5E-2</c:v>
                </c:pt>
                <c:pt idx="273">
                  <c:v>5.5E-2</c:v>
                </c:pt>
                <c:pt idx="274">
                  <c:v>5.5E-2</c:v>
                </c:pt>
                <c:pt idx="275">
                  <c:v>5.5E-2</c:v>
                </c:pt>
                <c:pt idx="276">
                  <c:v>5.5E-2</c:v>
                </c:pt>
                <c:pt idx="277">
                  <c:v>5.5E-2</c:v>
                </c:pt>
                <c:pt idx="278">
                  <c:v>5.5E-2</c:v>
                </c:pt>
                <c:pt idx="279">
                  <c:v>5.5E-2</c:v>
                </c:pt>
                <c:pt idx="280">
                  <c:v>5.5E-2</c:v>
                </c:pt>
                <c:pt idx="281">
                  <c:v>5.5E-2</c:v>
                </c:pt>
                <c:pt idx="282">
                  <c:v>5.5E-2</c:v>
                </c:pt>
                <c:pt idx="283">
                  <c:v>5.5E-2</c:v>
                </c:pt>
                <c:pt idx="284">
                  <c:v>5.5E-2</c:v>
                </c:pt>
                <c:pt idx="285">
                  <c:v>5.5E-2</c:v>
                </c:pt>
                <c:pt idx="286">
                  <c:v>5.5E-2</c:v>
                </c:pt>
                <c:pt idx="287">
                  <c:v>5.5E-2</c:v>
                </c:pt>
                <c:pt idx="288">
                  <c:v>5.5E-2</c:v>
                </c:pt>
                <c:pt idx="289">
                  <c:v>5.5E-2</c:v>
                </c:pt>
                <c:pt idx="290">
                  <c:v>5.5E-2</c:v>
                </c:pt>
                <c:pt idx="291">
                  <c:v>5.5E-2</c:v>
                </c:pt>
                <c:pt idx="292">
                  <c:v>5.5E-2</c:v>
                </c:pt>
                <c:pt idx="293">
                  <c:v>5.5E-2</c:v>
                </c:pt>
                <c:pt idx="294">
                  <c:v>5.5E-2</c:v>
                </c:pt>
                <c:pt idx="295">
                  <c:v>5.5E-2</c:v>
                </c:pt>
                <c:pt idx="296">
                  <c:v>5.5E-2</c:v>
                </c:pt>
                <c:pt idx="297">
                  <c:v>5.5E-2</c:v>
                </c:pt>
                <c:pt idx="298">
                  <c:v>5.5E-2</c:v>
                </c:pt>
                <c:pt idx="299">
                  <c:v>5.5E-2</c:v>
                </c:pt>
                <c:pt idx="300">
                  <c:v>5.5E-2</c:v>
                </c:pt>
                <c:pt idx="301">
                  <c:v>5.5E-2</c:v>
                </c:pt>
                <c:pt idx="302">
                  <c:v>5.5E-2</c:v>
                </c:pt>
                <c:pt idx="303">
                  <c:v>5.5E-2</c:v>
                </c:pt>
                <c:pt idx="304">
                  <c:v>5.5E-2</c:v>
                </c:pt>
                <c:pt idx="305">
                  <c:v>5.5E-2</c:v>
                </c:pt>
                <c:pt idx="306">
                  <c:v>5.5E-2</c:v>
                </c:pt>
                <c:pt idx="307">
                  <c:v>5.5E-2</c:v>
                </c:pt>
                <c:pt idx="308">
                  <c:v>5.5E-2</c:v>
                </c:pt>
                <c:pt idx="309">
                  <c:v>5.5E-2</c:v>
                </c:pt>
                <c:pt idx="310">
                  <c:v>5.5E-2</c:v>
                </c:pt>
                <c:pt idx="311">
                  <c:v>5.5E-2</c:v>
                </c:pt>
                <c:pt idx="312">
                  <c:v>5.5E-2</c:v>
                </c:pt>
                <c:pt idx="313">
                  <c:v>5.5E-2</c:v>
                </c:pt>
                <c:pt idx="314">
                  <c:v>5.5E-2</c:v>
                </c:pt>
                <c:pt idx="315">
                  <c:v>5.5E-2</c:v>
                </c:pt>
                <c:pt idx="316">
                  <c:v>5.5E-2</c:v>
                </c:pt>
                <c:pt idx="317">
                  <c:v>5.5E-2</c:v>
                </c:pt>
                <c:pt idx="318">
                  <c:v>5.5E-2</c:v>
                </c:pt>
                <c:pt idx="319">
                  <c:v>5.5E-2</c:v>
                </c:pt>
                <c:pt idx="320">
                  <c:v>5.5E-2</c:v>
                </c:pt>
                <c:pt idx="321">
                  <c:v>5.5E-2</c:v>
                </c:pt>
                <c:pt idx="322">
                  <c:v>5.5E-2</c:v>
                </c:pt>
                <c:pt idx="323">
                  <c:v>5.5E-2</c:v>
                </c:pt>
                <c:pt idx="324">
                  <c:v>5.5E-2</c:v>
                </c:pt>
                <c:pt idx="325">
                  <c:v>5.5E-2</c:v>
                </c:pt>
              </c:numCache>
            </c:numRef>
          </c:val>
          <c:smooth val="0"/>
          <c:extLst>
            <c:ext xmlns:c16="http://schemas.microsoft.com/office/drawing/2014/chart" uri="{C3380CC4-5D6E-409C-BE32-E72D297353CC}">
              <c16:uniqueId val="{00000002-5FC9-44D6-84F7-C72041FCCFBB}"/>
            </c:ext>
          </c:extLst>
        </c:ser>
        <c:dLbls>
          <c:showLegendKey val="0"/>
          <c:showVal val="0"/>
          <c:showCatName val="0"/>
          <c:showSerName val="0"/>
          <c:showPercent val="0"/>
          <c:showBubbleSize val="0"/>
        </c:dLbls>
        <c:marker val="1"/>
        <c:smooth val="0"/>
        <c:axId val="3"/>
        <c:axId val="4"/>
      </c:lineChart>
      <c:catAx>
        <c:axId val="194516016"/>
        <c:scaling>
          <c:orientation val="minMax"/>
        </c:scaling>
        <c:delete val="0"/>
        <c:axPos val="b"/>
        <c:numFmt formatCode="General" sourceLinked="1"/>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1"/>
        </c:scaling>
        <c:delete val="0"/>
        <c:axPos val="l"/>
        <c:majorGridlines>
          <c:spPr>
            <a:ln w="2407">
              <a:solidFill>
                <a:schemeClr val="tx1"/>
              </a:solidFill>
              <a:prstDash val="solid"/>
            </a:ln>
          </c:spPr>
        </c:majorGridlines>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94516016"/>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1"/>
        </c:scaling>
        <c:delete val="0"/>
        <c:axPos val="r"/>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29">
          <a:solidFill>
            <a:schemeClr val="tx1"/>
          </a:solidFill>
          <a:prstDash val="solid"/>
        </a:ln>
      </c:spPr>
    </c:plotArea>
    <c:legend>
      <c:legendPos val="r"/>
      <c:layout>
        <c:manualLayout>
          <c:xMode val="edge"/>
          <c:yMode val="edge"/>
          <c:x val="0.49309960406053427"/>
          <c:y val="0.17835623822801788"/>
          <c:w val="0.17188123215528872"/>
          <c:h val="0.12897526501766785"/>
        </c:manualLayout>
      </c:layout>
      <c:overlay val="0"/>
      <c:spPr>
        <a:solidFill>
          <a:schemeClr val="bg1"/>
        </a:solidFill>
        <a:ln w="2407">
          <a:solidFill>
            <a:schemeClr val="tx1"/>
          </a:solidFill>
          <a:prstDash val="solid"/>
        </a:ln>
      </c:spPr>
      <c:txPr>
        <a:bodyPr/>
        <a:lstStyle/>
        <a:p>
          <a:pPr>
            <a:defRPr sz="12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58">
      <a:solidFill>
        <a:schemeClr val="tx1"/>
      </a:solidFill>
      <a:prstDash val="solid"/>
    </a:ln>
  </c:spPr>
  <c:txPr>
    <a:bodyPr/>
    <a:lstStyle/>
    <a:p>
      <a:pPr>
        <a:defRPr sz="136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en-US" sz="2400" dirty="0">
                <a:latin typeface="Times New Roman" panose="02020603050405020304" pitchFamily="18" charset="0"/>
                <a:cs typeface="Times New Roman" panose="02020603050405020304" pitchFamily="18" charset="0"/>
              </a:rPr>
              <a:t>CU Home Equity Growth</a:t>
            </a:r>
          </a:p>
          <a:p>
            <a:pPr>
              <a:defRPr>
                <a:latin typeface="Times New Roman" panose="02020603050405020304" pitchFamily="18" charset="0"/>
                <a:cs typeface="Times New Roman" panose="02020603050405020304" pitchFamily="18" charset="0"/>
              </a:defRPr>
            </a:pPr>
            <a:r>
              <a:rPr lang="en-US" sz="1800" dirty="0">
                <a:latin typeface="Times New Roman" panose="02020603050405020304" pitchFamily="18" charset="0"/>
                <a:cs typeface="Times New Roman" panose="02020603050405020304" pitchFamily="18" charset="0"/>
              </a:rPr>
              <a:t>Seasonally Adjusted</a:t>
            </a:r>
          </a:p>
          <a:p>
            <a:pPr>
              <a:defRPr>
                <a:latin typeface="Times New Roman" panose="02020603050405020304" pitchFamily="18" charset="0"/>
                <a:cs typeface="Times New Roman" panose="02020603050405020304" pitchFamily="18" charset="0"/>
              </a:defRPr>
            </a:pPr>
            <a:r>
              <a:rPr lang="en-US" sz="1800" dirty="0">
                <a:latin typeface="Times New Roman" panose="02020603050405020304" pitchFamily="18" charset="0"/>
                <a:cs typeface="Times New Roman" panose="02020603050405020304" pitchFamily="18" charset="0"/>
              </a:rPr>
              <a:t>Annualized Growth Rate</a:t>
            </a:r>
          </a:p>
        </c:rich>
      </c:tx>
      <c:layout>
        <c:manualLayout>
          <c:xMode val="edge"/>
          <c:yMode val="edge"/>
          <c:x val="0.38168734992118064"/>
          <c:y val="2.2595357422324214E-2"/>
        </c:manualLayout>
      </c:layout>
      <c:overlay val="0"/>
      <c:spPr>
        <a:noFill/>
        <a:ln w="19258">
          <a:noFill/>
        </a:ln>
      </c:spPr>
    </c:title>
    <c:autoTitleDeleted val="0"/>
    <c:plotArea>
      <c:layout>
        <c:manualLayout>
          <c:layoutTarget val="inner"/>
          <c:xMode val="edge"/>
          <c:yMode val="edge"/>
          <c:x val="0.12624584717607973"/>
          <c:y val="0.17456692913385827"/>
          <c:w val="0.7624584717607974"/>
          <c:h val="0.78126344344152088"/>
        </c:manualLayout>
      </c:layout>
      <c:areaChart>
        <c:grouping val="stacked"/>
        <c:varyColors val="0"/>
        <c:ser>
          <c:idx val="4"/>
          <c:order val="0"/>
          <c:tx>
            <c:strRef>
              <c:f>Sheet1!$B$1</c:f>
              <c:strCache>
                <c:ptCount val="1"/>
                <c:pt idx="0">
                  <c:v>Recession</c:v>
                </c:pt>
              </c:strCache>
            </c:strRef>
          </c:tx>
          <c:spPr>
            <a:solidFill>
              <a:srgbClr val="FF0000"/>
            </a:solidFill>
            <a:ln w="9629">
              <a:solidFill>
                <a:schemeClr val="tx1"/>
              </a:solidFill>
              <a:prstDash val="solid"/>
            </a:ln>
          </c:spPr>
          <c:cat>
            <c:strRef>
              <c:f>Sheet1!$A$2:$A$335</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Sheet1!$B$2:$B$335</c:f>
              <c:numCache>
                <c:formatCode>General</c:formatCode>
                <c:ptCount val="334"/>
                <c:pt idx="38">
                  <c:v>0.5</c:v>
                </c:pt>
                <c:pt idx="39">
                  <c:v>0.5</c:v>
                </c:pt>
                <c:pt idx="40">
                  <c:v>0.5</c:v>
                </c:pt>
                <c:pt idx="41">
                  <c:v>0.5</c:v>
                </c:pt>
                <c:pt idx="42">
                  <c:v>0.5</c:v>
                </c:pt>
                <c:pt idx="43">
                  <c:v>0.5</c:v>
                </c:pt>
                <c:pt idx="44">
                  <c:v>0.5</c:v>
                </c:pt>
                <c:pt idx="45">
                  <c:v>0.5</c:v>
                </c:pt>
                <c:pt idx="46">
                  <c:v>0.5</c:v>
                </c:pt>
                <c:pt idx="47">
                  <c:v>0.5</c:v>
                </c:pt>
                <c:pt idx="119">
                  <c:v>0.5</c:v>
                </c:pt>
                <c:pt idx="120">
                  <c:v>0.5</c:v>
                </c:pt>
                <c:pt idx="121">
                  <c:v>0.5</c:v>
                </c:pt>
                <c:pt idx="122">
                  <c:v>0.5</c:v>
                </c:pt>
                <c:pt idx="123">
                  <c:v>0.5</c:v>
                </c:pt>
                <c:pt idx="124">
                  <c:v>0.5</c:v>
                </c:pt>
                <c:pt idx="125">
                  <c:v>0.5</c:v>
                </c:pt>
                <c:pt idx="126">
                  <c:v>0.5</c:v>
                </c:pt>
                <c:pt idx="127">
                  <c:v>0.5</c:v>
                </c:pt>
                <c:pt idx="128">
                  <c:v>0.5</c:v>
                </c:pt>
                <c:pt idx="129">
                  <c:v>0.5</c:v>
                </c:pt>
                <c:pt idx="130">
                  <c:v>0.5</c:v>
                </c:pt>
                <c:pt idx="131">
                  <c:v>0.5</c:v>
                </c:pt>
                <c:pt idx="132">
                  <c:v>0.5</c:v>
                </c:pt>
                <c:pt idx="133">
                  <c:v>0.5</c:v>
                </c:pt>
                <c:pt idx="134">
                  <c:v>0.5</c:v>
                </c:pt>
                <c:pt idx="135">
                  <c:v>0.5</c:v>
                </c:pt>
                <c:pt idx="136">
                  <c:v>0.5</c:v>
                </c:pt>
                <c:pt idx="137">
                  <c:v>0.5</c:v>
                </c:pt>
                <c:pt idx="264">
                  <c:v>0.5</c:v>
                </c:pt>
                <c:pt idx="265">
                  <c:v>0.5</c:v>
                </c:pt>
                <c:pt idx="266">
                  <c:v>0.5</c:v>
                </c:pt>
                <c:pt idx="267">
                  <c:v>0.5</c:v>
                </c:pt>
                <c:pt idx="268">
                  <c:v>0.5</c:v>
                </c:pt>
                <c:pt idx="269">
                  <c:v>0.5</c:v>
                </c:pt>
                <c:pt idx="270">
                  <c:v>0.5</c:v>
                </c:pt>
              </c:numCache>
            </c:numRef>
          </c:val>
          <c:extLst>
            <c:ext xmlns:c16="http://schemas.microsoft.com/office/drawing/2014/chart" uri="{C3380CC4-5D6E-409C-BE32-E72D297353CC}">
              <c16:uniqueId val="{00000000-8C7C-4628-AFE9-7A4ABCCBDE48}"/>
            </c:ext>
          </c:extLst>
        </c:ser>
        <c:dLbls>
          <c:showLegendKey val="0"/>
          <c:showVal val="0"/>
          <c:showCatName val="0"/>
          <c:showSerName val="0"/>
          <c:showPercent val="0"/>
          <c:showBubbleSize val="0"/>
        </c:dLbls>
        <c:axId val="226597232"/>
        <c:axId val="1"/>
      </c:areaChart>
      <c:areaChart>
        <c:grouping val="stacked"/>
        <c:varyColors val="0"/>
        <c:ser>
          <c:idx val="0"/>
          <c:order val="1"/>
          <c:tx>
            <c:strRef>
              <c:f>Sheet1!$C$1</c:f>
              <c:strCache>
                <c:ptCount val="1"/>
                <c:pt idx="0">
                  <c:v>Home Equity Growth</c:v>
                </c:pt>
              </c:strCache>
            </c:strRef>
          </c:tx>
          <c:spPr>
            <a:solidFill>
              <a:srgbClr val="33CCCC"/>
            </a:solidFill>
            <a:ln w="9629">
              <a:solidFill>
                <a:schemeClr val="tx1"/>
              </a:solidFill>
              <a:prstDash val="solid"/>
            </a:ln>
          </c:spPr>
          <c:cat>
            <c:strRef>
              <c:f>Sheet1!$A$2:$A$335</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Sheet1!$C$2:$C$335</c:f>
              <c:numCache>
                <c:formatCode>0.00%</c:formatCode>
                <c:ptCount val="334"/>
                <c:pt idx="0">
                  <c:v>5.0999999999999997E-2</c:v>
                </c:pt>
                <c:pt idx="1">
                  <c:v>-2E-3</c:v>
                </c:pt>
                <c:pt idx="2">
                  <c:v>-0.01</c:v>
                </c:pt>
                <c:pt idx="3">
                  <c:v>-5.0000000000000001E-3</c:v>
                </c:pt>
                <c:pt idx="4">
                  <c:v>3.0000000000000001E-3</c:v>
                </c:pt>
                <c:pt idx="5">
                  <c:v>-8.9999999999999993E-3</c:v>
                </c:pt>
                <c:pt idx="6">
                  <c:v>-2.5999999999999999E-2</c:v>
                </c:pt>
                <c:pt idx="7">
                  <c:v>-2.8000000000000001E-2</c:v>
                </c:pt>
                <c:pt idx="8">
                  <c:v>-1.7000000000000001E-2</c:v>
                </c:pt>
                <c:pt idx="9">
                  <c:v>-1.0999999999999999E-2</c:v>
                </c:pt>
                <c:pt idx="10">
                  <c:v>-5.0000000000000001E-3</c:v>
                </c:pt>
                <c:pt idx="11">
                  <c:v>2E-3</c:v>
                </c:pt>
                <c:pt idx="12">
                  <c:v>8.9999999999999993E-3</c:v>
                </c:pt>
                <c:pt idx="13">
                  <c:v>-2E-3</c:v>
                </c:pt>
                <c:pt idx="14">
                  <c:v>5.2999999999999999E-2</c:v>
                </c:pt>
                <c:pt idx="15">
                  <c:v>5.8000000000000003E-2</c:v>
                </c:pt>
                <c:pt idx="16">
                  <c:v>6.8000000000000005E-2</c:v>
                </c:pt>
                <c:pt idx="17">
                  <c:v>8.8999999999999996E-2</c:v>
                </c:pt>
                <c:pt idx="18">
                  <c:v>0.11</c:v>
                </c:pt>
                <c:pt idx="19">
                  <c:v>0.121</c:v>
                </c:pt>
                <c:pt idx="20">
                  <c:v>0.158</c:v>
                </c:pt>
                <c:pt idx="21">
                  <c:v>0.15</c:v>
                </c:pt>
                <c:pt idx="22">
                  <c:v>0.17799999999999999</c:v>
                </c:pt>
                <c:pt idx="23">
                  <c:v>0.18099999999999999</c:v>
                </c:pt>
                <c:pt idx="24">
                  <c:v>0.17699999999999999</c:v>
                </c:pt>
                <c:pt idx="25">
                  <c:v>0.21199999999999999</c:v>
                </c:pt>
                <c:pt idx="26">
                  <c:v>0.17299999999999999</c:v>
                </c:pt>
                <c:pt idx="27">
                  <c:v>0.17699999999999999</c:v>
                </c:pt>
                <c:pt idx="28">
                  <c:v>0.17299999999999999</c:v>
                </c:pt>
                <c:pt idx="29">
                  <c:v>0.17</c:v>
                </c:pt>
                <c:pt idx="30">
                  <c:v>0.16900000000000001</c:v>
                </c:pt>
                <c:pt idx="31">
                  <c:v>0.17699999999999999</c:v>
                </c:pt>
                <c:pt idx="32">
                  <c:v>0.156</c:v>
                </c:pt>
                <c:pt idx="33">
                  <c:v>0.14499999999999999</c:v>
                </c:pt>
                <c:pt idx="34">
                  <c:v>0.128</c:v>
                </c:pt>
                <c:pt idx="35">
                  <c:v>0.11600000000000001</c:v>
                </c:pt>
                <c:pt idx="36">
                  <c:v>0.16</c:v>
                </c:pt>
                <c:pt idx="37">
                  <c:v>0.152</c:v>
                </c:pt>
                <c:pt idx="38">
                  <c:v>0.14199999999999999</c:v>
                </c:pt>
                <c:pt idx="39">
                  <c:v>0.154</c:v>
                </c:pt>
                <c:pt idx="40">
                  <c:v>0.129</c:v>
                </c:pt>
                <c:pt idx="41">
                  <c:v>0.10199999999999999</c:v>
                </c:pt>
                <c:pt idx="42">
                  <c:v>0.126</c:v>
                </c:pt>
                <c:pt idx="43">
                  <c:v>0.125</c:v>
                </c:pt>
                <c:pt idx="44">
                  <c:v>0.12</c:v>
                </c:pt>
                <c:pt idx="45">
                  <c:v>0.124</c:v>
                </c:pt>
                <c:pt idx="46">
                  <c:v>0.15</c:v>
                </c:pt>
                <c:pt idx="47">
                  <c:v>0.158</c:v>
                </c:pt>
                <c:pt idx="48">
                  <c:v>0.14499999999999999</c:v>
                </c:pt>
                <c:pt idx="49">
                  <c:v>0.15</c:v>
                </c:pt>
                <c:pt idx="50">
                  <c:v>0.152</c:v>
                </c:pt>
                <c:pt idx="51">
                  <c:v>0.151</c:v>
                </c:pt>
                <c:pt idx="52">
                  <c:v>0.17199999999999999</c:v>
                </c:pt>
                <c:pt idx="53">
                  <c:v>0.187</c:v>
                </c:pt>
                <c:pt idx="54">
                  <c:v>0.161</c:v>
                </c:pt>
                <c:pt idx="55">
                  <c:v>0.16400000000000001</c:v>
                </c:pt>
                <c:pt idx="56">
                  <c:v>0.14499999999999999</c:v>
                </c:pt>
                <c:pt idx="57">
                  <c:v>0.13100000000000001</c:v>
                </c:pt>
                <c:pt idx="58">
                  <c:v>0.13200000000000001</c:v>
                </c:pt>
                <c:pt idx="59">
                  <c:v>0.13800000000000001</c:v>
                </c:pt>
                <c:pt idx="60">
                  <c:v>0.113</c:v>
                </c:pt>
                <c:pt idx="61">
                  <c:v>0.108</c:v>
                </c:pt>
                <c:pt idx="62">
                  <c:v>0.121</c:v>
                </c:pt>
                <c:pt idx="63">
                  <c:v>0.109</c:v>
                </c:pt>
                <c:pt idx="64">
                  <c:v>0.123</c:v>
                </c:pt>
                <c:pt idx="65">
                  <c:v>0.14799999999999999</c:v>
                </c:pt>
                <c:pt idx="66">
                  <c:v>0.16300000000000001</c:v>
                </c:pt>
                <c:pt idx="67">
                  <c:v>0.17399999999999999</c:v>
                </c:pt>
                <c:pt idx="68">
                  <c:v>0.21299999999999999</c:v>
                </c:pt>
                <c:pt idx="69">
                  <c:v>0.22900000000000001</c:v>
                </c:pt>
                <c:pt idx="70">
                  <c:v>0.215</c:v>
                </c:pt>
                <c:pt idx="71">
                  <c:v>0.23100000000000001</c:v>
                </c:pt>
                <c:pt idx="72">
                  <c:v>0.24199999999999999</c:v>
                </c:pt>
                <c:pt idx="73">
                  <c:v>0.26300000000000001</c:v>
                </c:pt>
                <c:pt idx="74">
                  <c:v>0.29099999999999998</c:v>
                </c:pt>
                <c:pt idx="75">
                  <c:v>0.28899999999999998</c:v>
                </c:pt>
                <c:pt idx="76">
                  <c:v>0.28899999999999998</c:v>
                </c:pt>
                <c:pt idx="77">
                  <c:v>0.29199999999999998</c:v>
                </c:pt>
                <c:pt idx="78">
                  <c:v>0.28399999999999997</c:v>
                </c:pt>
                <c:pt idx="79">
                  <c:v>0.27100000000000002</c:v>
                </c:pt>
                <c:pt idx="80">
                  <c:v>0.26200000000000001</c:v>
                </c:pt>
                <c:pt idx="81">
                  <c:v>0.25900000000000001</c:v>
                </c:pt>
                <c:pt idx="82">
                  <c:v>0.25600000000000001</c:v>
                </c:pt>
                <c:pt idx="83">
                  <c:v>0.24099999999999999</c:v>
                </c:pt>
                <c:pt idx="84">
                  <c:v>0.23200000000000001</c:v>
                </c:pt>
                <c:pt idx="85">
                  <c:v>0.20899999999999999</c:v>
                </c:pt>
                <c:pt idx="86">
                  <c:v>0.17899999999999999</c:v>
                </c:pt>
                <c:pt idx="87">
                  <c:v>0.16300000000000001</c:v>
                </c:pt>
                <c:pt idx="88">
                  <c:v>0.14399999999999999</c:v>
                </c:pt>
                <c:pt idx="89">
                  <c:v>0.122</c:v>
                </c:pt>
                <c:pt idx="90">
                  <c:v>0.105</c:v>
                </c:pt>
                <c:pt idx="91">
                  <c:v>9.8000000000000004E-2</c:v>
                </c:pt>
                <c:pt idx="92">
                  <c:v>8.3000000000000004E-2</c:v>
                </c:pt>
                <c:pt idx="93">
                  <c:v>0.06</c:v>
                </c:pt>
                <c:pt idx="94">
                  <c:v>4.4999999999999998E-2</c:v>
                </c:pt>
                <c:pt idx="95">
                  <c:v>2.7E-2</c:v>
                </c:pt>
                <c:pt idx="96">
                  <c:v>1.4999999999999999E-2</c:v>
                </c:pt>
                <c:pt idx="97">
                  <c:v>2E-3</c:v>
                </c:pt>
                <c:pt idx="98">
                  <c:v>-1E-3</c:v>
                </c:pt>
                <c:pt idx="99">
                  <c:v>-1.0999999999999999E-2</c:v>
                </c:pt>
                <c:pt idx="100">
                  <c:v>-1.6E-2</c:v>
                </c:pt>
                <c:pt idx="101">
                  <c:v>-2.7E-2</c:v>
                </c:pt>
                <c:pt idx="102">
                  <c:v>-2.5999999999999999E-2</c:v>
                </c:pt>
                <c:pt idx="103">
                  <c:v>-3.3000000000000002E-2</c:v>
                </c:pt>
                <c:pt idx="104">
                  <c:v>-4.3999999999999997E-2</c:v>
                </c:pt>
                <c:pt idx="105">
                  <c:v>-4.3999999999999997E-2</c:v>
                </c:pt>
                <c:pt idx="106">
                  <c:v>-5.8000000000000003E-2</c:v>
                </c:pt>
                <c:pt idx="107">
                  <c:v>-4.2999999999999997E-2</c:v>
                </c:pt>
                <c:pt idx="108">
                  <c:v>-4.8000000000000001E-2</c:v>
                </c:pt>
                <c:pt idx="109">
                  <c:v>-4.9000000000000002E-2</c:v>
                </c:pt>
                <c:pt idx="110">
                  <c:v>-3.5999999999999997E-2</c:v>
                </c:pt>
                <c:pt idx="111">
                  <c:v>-2.5999999999999999E-2</c:v>
                </c:pt>
                <c:pt idx="112">
                  <c:v>-2.3E-2</c:v>
                </c:pt>
                <c:pt idx="113">
                  <c:v>-1.2E-2</c:v>
                </c:pt>
                <c:pt idx="114">
                  <c:v>7.0000000000000001E-3</c:v>
                </c:pt>
                <c:pt idx="115">
                  <c:v>2.7E-2</c:v>
                </c:pt>
                <c:pt idx="116">
                  <c:v>1.2999999999999999E-2</c:v>
                </c:pt>
                <c:pt idx="117">
                  <c:v>2.9000000000000001E-2</c:v>
                </c:pt>
                <c:pt idx="118">
                  <c:v>5.6000000000000001E-2</c:v>
                </c:pt>
                <c:pt idx="119">
                  <c:v>4.8000000000000001E-2</c:v>
                </c:pt>
                <c:pt idx="120">
                  <c:v>6.3E-2</c:v>
                </c:pt>
                <c:pt idx="121">
                  <c:v>7.6999999999999999E-2</c:v>
                </c:pt>
                <c:pt idx="122">
                  <c:v>8.8999999999999996E-2</c:v>
                </c:pt>
                <c:pt idx="123">
                  <c:v>0.1</c:v>
                </c:pt>
                <c:pt idx="124">
                  <c:v>0.112</c:v>
                </c:pt>
                <c:pt idx="125">
                  <c:v>0.113</c:v>
                </c:pt>
                <c:pt idx="126">
                  <c:v>0.11799999999999999</c:v>
                </c:pt>
                <c:pt idx="127">
                  <c:v>0.113</c:v>
                </c:pt>
                <c:pt idx="128">
                  <c:v>0.13400000000000001</c:v>
                </c:pt>
                <c:pt idx="129">
                  <c:v>0.13100000000000001</c:v>
                </c:pt>
                <c:pt idx="130">
                  <c:v>0.107</c:v>
                </c:pt>
                <c:pt idx="131">
                  <c:v>0.113</c:v>
                </c:pt>
                <c:pt idx="132">
                  <c:v>0.111</c:v>
                </c:pt>
                <c:pt idx="133">
                  <c:v>0.107</c:v>
                </c:pt>
                <c:pt idx="134">
                  <c:v>7.4999999999999997E-2</c:v>
                </c:pt>
                <c:pt idx="135">
                  <c:v>7.1999999999999995E-2</c:v>
                </c:pt>
                <c:pt idx="136">
                  <c:v>5.7000000000000002E-2</c:v>
                </c:pt>
                <c:pt idx="137">
                  <c:v>4.9000000000000002E-2</c:v>
                </c:pt>
                <c:pt idx="138">
                  <c:v>2.8000000000000001E-2</c:v>
                </c:pt>
                <c:pt idx="139">
                  <c:v>2.5000000000000001E-2</c:v>
                </c:pt>
                <c:pt idx="140">
                  <c:v>3.3000000000000002E-2</c:v>
                </c:pt>
                <c:pt idx="141">
                  <c:v>2.4E-2</c:v>
                </c:pt>
                <c:pt idx="142">
                  <c:v>3.6999999999999998E-2</c:v>
                </c:pt>
                <c:pt idx="143">
                  <c:v>2.9000000000000001E-2</c:v>
                </c:pt>
                <c:pt idx="144">
                  <c:v>2.5000000000000001E-2</c:v>
                </c:pt>
                <c:pt idx="145">
                  <c:v>1.7000000000000001E-2</c:v>
                </c:pt>
                <c:pt idx="146">
                  <c:v>1.7999999999999999E-2</c:v>
                </c:pt>
                <c:pt idx="147">
                  <c:v>5.0000000000000001E-3</c:v>
                </c:pt>
                <c:pt idx="148">
                  <c:v>5.0000000000000001E-3</c:v>
                </c:pt>
                <c:pt idx="149">
                  <c:v>7.0000000000000001E-3</c:v>
                </c:pt>
                <c:pt idx="150">
                  <c:v>-4.0000000000000001E-3</c:v>
                </c:pt>
                <c:pt idx="151">
                  <c:v>-6.0000000000000001E-3</c:v>
                </c:pt>
                <c:pt idx="152">
                  <c:v>-0.01</c:v>
                </c:pt>
                <c:pt idx="153">
                  <c:v>-1.4999999999999999E-2</c:v>
                </c:pt>
                <c:pt idx="154">
                  <c:v>-3.3000000000000002E-2</c:v>
                </c:pt>
                <c:pt idx="155">
                  <c:v>-1.9E-2</c:v>
                </c:pt>
                <c:pt idx="156">
                  <c:v>-2.3E-2</c:v>
                </c:pt>
                <c:pt idx="157">
                  <c:v>-2.3E-2</c:v>
                </c:pt>
                <c:pt idx="158">
                  <c:v>-2.5999999999999999E-2</c:v>
                </c:pt>
                <c:pt idx="159">
                  <c:v>-2.3E-2</c:v>
                </c:pt>
                <c:pt idx="160">
                  <c:v>-2.1000000000000001E-2</c:v>
                </c:pt>
                <c:pt idx="161">
                  <c:v>-2.4E-2</c:v>
                </c:pt>
                <c:pt idx="162">
                  <c:v>-1.9E-2</c:v>
                </c:pt>
                <c:pt idx="163">
                  <c:v>-3.3000000000000002E-2</c:v>
                </c:pt>
                <c:pt idx="164">
                  <c:v>-4.4999999999999998E-2</c:v>
                </c:pt>
                <c:pt idx="165">
                  <c:v>-5.8999999999999997E-2</c:v>
                </c:pt>
                <c:pt idx="166">
                  <c:v>-0.05</c:v>
                </c:pt>
                <c:pt idx="167">
                  <c:v>-5.1999999999999998E-2</c:v>
                </c:pt>
                <c:pt idx="168">
                  <c:v>-4.4999999999999998E-2</c:v>
                </c:pt>
                <c:pt idx="169">
                  <c:v>-0.04</c:v>
                </c:pt>
                <c:pt idx="170">
                  <c:v>-3.3000000000000002E-2</c:v>
                </c:pt>
                <c:pt idx="171">
                  <c:v>-5.3999999999999999E-2</c:v>
                </c:pt>
                <c:pt idx="172">
                  <c:v>-5.6000000000000001E-2</c:v>
                </c:pt>
                <c:pt idx="173">
                  <c:v>-4.2000000000000003E-2</c:v>
                </c:pt>
                <c:pt idx="174">
                  <c:v>-5.3999999999999999E-2</c:v>
                </c:pt>
                <c:pt idx="175">
                  <c:v>-4.5999999999999999E-2</c:v>
                </c:pt>
                <c:pt idx="176">
                  <c:v>-1.9E-2</c:v>
                </c:pt>
                <c:pt idx="177">
                  <c:v>-8.0000000000000002E-3</c:v>
                </c:pt>
                <c:pt idx="178">
                  <c:v>0</c:v>
                </c:pt>
                <c:pt idx="179">
                  <c:v>-1.7000000000000001E-2</c:v>
                </c:pt>
                <c:pt idx="180">
                  <c:v>-2.5999999999999999E-2</c:v>
                </c:pt>
                <c:pt idx="181">
                  <c:v>-3.4000000000000002E-2</c:v>
                </c:pt>
                <c:pt idx="182">
                  <c:v>-0.04</c:v>
                </c:pt>
                <c:pt idx="183">
                  <c:v>-2.4E-2</c:v>
                </c:pt>
                <c:pt idx="184">
                  <c:v>-2.4E-2</c:v>
                </c:pt>
                <c:pt idx="185">
                  <c:v>-1.4E-2</c:v>
                </c:pt>
                <c:pt idx="186">
                  <c:v>4.0000000000000001E-3</c:v>
                </c:pt>
                <c:pt idx="187">
                  <c:v>1.4E-2</c:v>
                </c:pt>
                <c:pt idx="188">
                  <c:v>7.0000000000000001E-3</c:v>
                </c:pt>
                <c:pt idx="189">
                  <c:v>1.7999999999999999E-2</c:v>
                </c:pt>
                <c:pt idx="190">
                  <c:v>2.5000000000000001E-2</c:v>
                </c:pt>
                <c:pt idx="191">
                  <c:v>3.1E-2</c:v>
                </c:pt>
                <c:pt idx="192">
                  <c:v>4.1000000000000002E-2</c:v>
                </c:pt>
                <c:pt idx="193">
                  <c:v>5.1999999999999998E-2</c:v>
                </c:pt>
                <c:pt idx="194">
                  <c:v>6.2E-2</c:v>
                </c:pt>
                <c:pt idx="195">
                  <c:v>8.1000000000000003E-2</c:v>
                </c:pt>
                <c:pt idx="196">
                  <c:v>9.2999999999999999E-2</c:v>
                </c:pt>
                <c:pt idx="197">
                  <c:v>7.5999999999999998E-2</c:v>
                </c:pt>
                <c:pt idx="198">
                  <c:v>9.1999999999999998E-2</c:v>
                </c:pt>
                <c:pt idx="199">
                  <c:v>9.8000000000000004E-2</c:v>
                </c:pt>
                <c:pt idx="200">
                  <c:v>7.4999999999999997E-2</c:v>
                </c:pt>
                <c:pt idx="201">
                  <c:v>0.10100000000000001</c:v>
                </c:pt>
                <c:pt idx="202">
                  <c:v>9.1999999999999998E-2</c:v>
                </c:pt>
                <c:pt idx="203">
                  <c:v>7.8E-2</c:v>
                </c:pt>
                <c:pt idx="204">
                  <c:v>0.09</c:v>
                </c:pt>
                <c:pt idx="205">
                  <c:v>9.4E-2</c:v>
                </c:pt>
                <c:pt idx="206">
                  <c:v>7.6999999999999999E-2</c:v>
                </c:pt>
                <c:pt idx="207">
                  <c:v>8.5000000000000006E-2</c:v>
                </c:pt>
                <c:pt idx="208">
                  <c:v>8.5000000000000006E-2</c:v>
                </c:pt>
                <c:pt idx="209">
                  <c:v>7.4999999999999997E-2</c:v>
                </c:pt>
                <c:pt idx="210">
                  <c:v>7.4999999999999997E-2</c:v>
                </c:pt>
                <c:pt idx="211">
                  <c:v>6.7000000000000004E-2</c:v>
                </c:pt>
                <c:pt idx="212">
                  <c:v>7.9000000000000001E-2</c:v>
                </c:pt>
                <c:pt idx="213">
                  <c:v>6.9000000000000006E-2</c:v>
                </c:pt>
                <c:pt idx="214">
                  <c:v>7.5999999999999998E-2</c:v>
                </c:pt>
                <c:pt idx="215">
                  <c:v>8.2000000000000003E-2</c:v>
                </c:pt>
                <c:pt idx="216">
                  <c:v>0.09</c:v>
                </c:pt>
                <c:pt idx="217">
                  <c:v>8.2000000000000003E-2</c:v>
                </c:pt>
                <c:pt idx="218">
                  <c:v>8.1000000000000003E-2</c:v>
                </c:pt>
                <c:pt idx="219">
                  <c:v>8.5000000000000006E-2</c:v>
                </c:pt>
                <c:pt idx="220">
                  <c:v>7.8E-2</c:v>
                </c:pt>
                <c:pt idx="221">
                  <c:v>7.2999999999999995E-2</c:v>
                </c:pt>
                <c:pt idx="222">
                  <c:v>5.6000000000000001E-2</c:v>
                </c:pt>
                <c:pt idx="223">
                  <c:v>0.05</c:v>
                </c:pt>
                <c:pt idx="224">
                  <c:v>7.2999999999999995E-2</c:v>
                </c:pt>
                <c:pt idx="225">
                  <c:v>7.0000000000000007E-2</c:v>
                </c:pt>
                <c:pt idx="226">
                  <c:v>6.5000000000000002E-2</c:v>
                </c:pt>
                <c:pt idx="227">
                  <c:v>7.8E-2</c:v>
                </c:pt>
                <c:pt idx="228">
                  <c:v>6.5000000000000002E-2</c:v>
                </c:pt>
                <c:pt idx="229">
                  <c:v>6.8000000000000005E-2</c:v>
                </c:pt>
                <c:pt idx="230">
                  <c:v>7.1999999999999995E-2</c:v>
                </c:pt>
                <c:pt idx="231">
                  <c:v>6.6000000000000003E-2</c:v>
                </c:pt>
                <c:pt idx="232">
                  <c:v>7.2999999999999995E-2</c:v>
                </c:pt>
                <c:pt idx="233">
                  <c:v>7.8E-2</c:v>
                </c:pt>
                <c:pt idx="234">
                  <c:v>8.8999999999999996E-2</c:v>
                </c:pt>
                <c:pt idx="235">
                  <c:v>8.8999999999999996E-2</c:v>
                </c:pt>
                <c:pt idx="236">
                  <c:v>6.3E-2</c:v>
                </c:pt>
                <c:pt idx="237">
                  <c:v>6.2E-2</c:v>
                </c:pt>
                <c:pt idx="238">
                  <c:v>6.9000000000000006E-2</c:v>
                </c:pt>
                <c:pt idx="239">
                  <c:v>5.3999999999999999E-2</c:v>
                </c:pt>
                <c:pt idx="240">
                  <c:v>5.8000000000000003E-2</c:v>
                </c:pt>
                <c:pt idx="241">
                  <c:v>5.3999999999999999E-2</c:v>
                </c:pt>
                <c:pt idx="242">
                  <c:v>5.2999999999999999E-2</c:v>
                </c:pt>
                <c:pt idx="243">
                  <c:v>5.7000000000000002E-2</c:v>
                </c:pt>
                <c:pt idx="244">
                  <c:v>5.8000000000000003E-2</c:v>
                </c:pt>
                <c:pt idx="245">
                  <c:v>0.05</c:v>
                </c:pt>
                <c:pt idx="246">
                  <c:v>6.4000000000000001E-2</c:v>
                </c:pt>
                <c:pt idx="247">
                  <c:v>5.8999999999999997E-2</c:v>
                </c:pt>
                <c:pt idx="248">
                  <c:v>5.5E-2</c:v>
                </c:pt>
                <c:pt idx="249">
                  <c:v>6.6000000000000003E-2</c:v>
                </c:pt>
                <c:pt idx="250">
                  <c:v>4.5999999999999999E-2</c:v>
                </c:pt>
                <c:pt idx="251">
                  <c:v>5.2999999999999999E-2</c:v>
                </c:pt>
                <c:pt idx="252">
                  <c:v>4.2000000000000003E-2</c:v>
                </c:pt>
                <c:pt idx="253">
                  <c:v>3.5999999999999997E-2</c:v>
                </c:pt>
                <c:pt idx="254">
                  <c:v>4.4999999999999998E-2</c:v>
                </c:pt>
                <c:pt idx="255">
                  <c:v>2.7E-2</c:v>
                </c:pt>
                <c:pt idx="256">
                  <c:v>2.1000000000000001E-2</c:v>
                </c:pt>
                <c:pt idx="257">
                  <c:v>2.7E-2</c:v>
                </c:pt>
                <c:pt idx="258">
                  <c:v>7.0000000000000001E-3</c:v>
                </c:pt>
                <c:pt idx="259">
                  <c:v>2.1999999999999999E-2</c:v>
                </c:pt>
                <c:pt idx="260">
                  <c:v>2.8000000000000001E-2</c:v>
                </c:pt>
                <c:pt idx="261">
                  <c:v>1E-3</c:v>
                </c:pt>
                <c:pt idx="262">
                  <c:v>1E-3</c:v>
                </c:pt>
                <c:pt idx="263">
                  <c:v>-0.01</c:v>
                </c:pt>
                <c:pt idx="264">
                  <c:v>-1.2E-2</c:v>
                </c:pt>
                <c:pt idx="265">
                  <c:v>-1.2999999999999999E-2</c:v>
                </c:pt>
                <c:pt idx="266">
                  <c:v>-2.8000000000000001E-2</c:v>
                </c:pt>
                <c:pt idx="267">
                  <c:v>-2.3E-2</c:v>
                </c:pt>
                <c:pt idx="268">
                  <c:v>-4.7E-2</c:v>
                </c:pt>
                <c:pt idx="269">
                  <c:v>-5.0999999999999997E-2</c:v>
                </c:pt>
                <c:pt idx="270">
                  <c:v>-5.1999999999999998E-2</c:v>
                </c:pt>
                <c:pt idx="271">
                  <c:v>-5.8999999999999997E-2</c:v>
                </c:pt>
                <c:pt idx="272">
                  <c:v>-6.7000000000000004E-2</c:v>
                </c:pt>
                <c:pt idx="273">
                  <c:v>-5.7000000000000002E-2</c:v>
                </c:pt>
                <c:pt idx="274">
                  <c:v>-4.4999999999999998E-2</c:v>
                </c:pt>
                <c:pt idx="275">
                  <c:v>-3.4000000000000002E-2</c:v>
                </c:pt>
                <c:pt idx="276">
                  <c:v>-2.5000000000000001E-2</c:v>
                </c:pt>
                <c:pt idx="277">
                  <c:v>-1.9E-2</c:v>
                </c:pt>
                <c:pt idx="278">
                  <c:v>-3.0000000000000001E-3</c:v>
                </c:pt>
                <c:pt idx="279">
                  <c:v>4.0000000000000001E-3</c:v>
                </c:pt>
                <c:pt idx="280">
                  <c:v>1.4999999999999999E-2</c:v>
                </c:pt>
                <c:pt idx="281">
                  <c:v>4.8000000000000001E-2</c:v>
                </c:pt>
                <c:pt idx="282">
                  <c:v>4.2999999999999997E-2</c:v>
                </c:pt>
                <c:pt idx="283">
                  <c:v>3.3000000000000002E-2</c:v>
                </c:pt>
                <c:pt idx="284">
                  <c:v>-6.0000000000000001E-3</c:v>
                </c:pt>
                <c:pt idx="285">
                  <c:v>4.2999999999999997E-2</c:v>
                </c:pt>
                <c:pt idx="286">
                  <c:v>5.0999999999999997E-2</c:v>
                </c:pt>
                <c:pt idx="287">
                  <c:v>9.4E-2</c:v>
                </c:pt>
                <c:pt idx="288">
                  <c:v>0.14899999999999999</c:v>
                </c:pt>
                <c:pt idx="289">
                  <c:v>0.187</c:v>
                </c:pt>
                <c:pt idx="290">
                  <c:v>0.193</c:v>
                </c:pt>
                <c:pt idx="291">
                  <c:v>0.22500000000000001</c:v>
                </c:pt>
                <c:pt idx="292">
                  <c:v>0.251</c:v>
                </c:pt>
                <c:pt idx="293">
                  <c:v>0.25</c:v>
                </c:pt>
                <c:pt idx="294">
                  <c:v>0.27800000000000002</c:v>
                </c:pt>
                <c:pt idx="295">
                  <c:v>0.31</c:v>
                </c:pt>
                <c:pt idx="296">
                  <c:v>0.38700000000000001</c:v>
                </c:pt>
                <c:pt idx="297">
                  <c:v>0.34699999999999998</c:v>
                </c:pt>
                <c:pt idx="298">
                  <c:v>0.35099999999999998</c:v>
                </c:pt>
                <c:pt idx="299">
                  <c:v>0.29699999999999999</c:v>
                </c:pt>
                <c:pt idx="300">
                  <c:v>0.255</c:v>
                </c:pt>
                <c:pt idx="301">
                  <c:v>0.23</c:v>
                </c:pt>
                <c:pt idx="302">
                  <c:v>0.22800000000000001</c:v>
                </c:pt>
                <c:pt idx="303">
                  <c:v>0.20899999999999999</c:v>
                </c:pt>
                <c:pt idx="304">
                  <c:v>0.21099999999999999</c:v>
                </c:pt>
                <c:pt idx="305">
                  <c:v>0.19700000000000001</c:v>
                </c:pt>
                <c:pt idx="306">
                  <c:v>0.219</c:v>
                </c:pt>
                <c:pt idx="307">
                  <c:v>0.19800000000000001</c:v>
                </c:pt>
                <c:pt idx="308">
                  <c:v>0.187</c:v>
                </c:pt>
                <c:pt idx="309">
                  <c:v>0.19</c:v>
                </c:pt>
                <c:pt idx="310">
                  <c:v>0.192</c:v>
                </c:pt>
                <c:pt idx="311">
                  <c:v>0.185</c:v>
                </c:pt>
                <c:pt idx="312">
                  <c:v>0.185</c:v>
                </c:pt>
                <c:pt idx="313">
                  <c:v>0.18099999999999999</c:v>
                </c:pt>
                <c:pt idx="314">
                  <c:v>0.184</c:v>
                </c:pt>
                <c:pt idx="315">
                  <c:v>0.183</c:v>
                </c:pt>
                <c:pt idx="316">
                  <c:v>0.187</c:v>
                </c:pt>
                <c:pt idx="317">
                  <c:v>0.192</c:v>
                </c:pt>
                <c:pt idx="318">
                  <c:v>0.156</c:v>
                </c:pt>
                <c:pt idx="319">
                  <c:v>0.17699999999999999</c:v>
                </c:pt>
                <c:pt idx="320">
                  <c:v>0.19</c:v>
                </c:pt>
                <c:pt idx="321">
                  <c:v>0.16800000000000001</c:v>
                </c:pt>
                <c:pt idx="322">
                  <c:v>0.155</c:v>
                </c:pt>
              </c:numCache>
            </c:numRef>
          </c:val>
          <c:extLst>
            <c:ext xmlns:c16="http://schemas.microsoft.com/office/drawing/2014/chart" uri="{C3380CC4-5D6E-409C-BE32-E72D297353CC}">
              <c16:uniqueId val="{00000001-8C7C-4628-AFE9-7A4ABCCBDE48}"/>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8% Long Run Average</c:v>
                </c:pt>
              </c:strCache>
            </c:strRef>
          </c:tx>
          <c:spPr>
            <a:ln w="9629">
              <a:solidFill>
                <a:srgbClr val="FFFF00"/>
              </a:solidFill>
              <a:prstDash val="solid"/>
            </a:ln>
          </c:spPr>
          <c:marker>
            <c:symbol val="square"/>
            <c:size val="3"/>
            <c:spPr>
              <a:solidFill>
                <a:srgbClr val="FFFF00"/>
              </a:solidFill>
              <a:ln>
                <a:solidFill>
                  <a:srgbClr val="FFFF00"/>
                </a:solidFill>
                <a:prstDash val="solid"/>
              </a:ln>
            </c:spPr>
          </c:marker>
          <c:cat>
            <c:strRef>
              <c:f>Sheet1!$A$2:$A$335</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Sheet1!$D$2:$D$335</c:f>
              <c:numCache>
                <c:formatCode>General</c:formatCode>
                <c:ptCount val="334"/>
                <c:pt idx="0">
                  <c:v>0.08</c:v>
                </c:pt>
                <c:pt idx="1">
                  <c:v>0.08</c:v>
                </c:pt>
                <c:pt idx="2">
                  <c:v>0.08</c:v>
                </c:pt>
                <c:pt idx="3">
                  <c:v>0.08</c:v>
                </c:pt>
                <c:pt idx="4">
                  <c:v>0.08</c:v>
                </c:pt>
                <c:pt idx="5">
                  <c:v>0.08</c:v>
                </c:pt>
                <c:pt idx="6">
                  <c:v>0.08</c:v>
                </c:pt>
                <c:pt idx="7">
                  <c:v>0.08</c:v>
                </c:pt>
                <c:pt idx="8">
                  <c:v>0.08</c:v>
                </c:pt>
                <c:pt idx="9">
                  <c:v>0.08</c:v>
                </c:pt>
                <c:pt idx="10">
                  <c:v>0.08</c:v>
                </c:pt>
                <c:pt idx="11">
                  <c:v>0.08</c:v>
                </c:pt>
                <c:pt idx="12">
                  <c:v>0.08</c:v>
                </c:pt>
                <c:pt idx="13">
                  <c:v>0.08</c:v>
                </c:pt>
                <c:pt idx="14">
                  <c:v>0.08</c:v>
                </c:pt>
                <c:pt idx="15">
                  <c:v>0.08</c:v>
                </c:pt>
                <c:pt idx="16">
                  <c:v>0.08</c:v>
                </c:pt>
                <c:pt idx="17">
                  <c:v>0.08</c:v>
                </c:pt>
                <c:pt idx="18">
                  <c:v>0.08</c:v>
                </c:pt>
                <c:pt idx="19">
                  <c:v>0.08</c:v>
                </c:pt>
                <c:pt idx="20">
                  <c:v>0.08</c:v>
                </c:pt>
                <c:pt idx="21">
                  <c:v>0.08</c:v>
                </c:pt>
                <c:pt idx="22">
                  <c:v>0.08</c:v>
                </c:pt>
                <c:pt idx="23">
                  <c:v>0.08</c:v>
                </c:pt>
                <c:pt idx="24">
                  <c:v>0.08</c:v>
                </c:pt>
                <c:pt idx="25">
                  <c:v>0.08</c:v>
                </c:pt>
                <c:pt idx="26">
                  <c:v>0.08</c:v>
                </c:pt>
                <c:pt idx="27">
                  <c:v>0.08</c:v>
                </c:pt>
                <c:pt idx="28">
                  <c:v>0.08</c:v>
                </c:pt>
                <c:pt idx="29">
                  <c:v>0.08</c:v>
                </c:pt>
                <c:pt idx="30">
                  <c:v>0.08</c:v>
                </c:pt>
                <c:pt idx="31">
                  <c:v>0.08</c:v>
                </c:pt>
                <c:pt idx="32">
                  <c:v>0.08</c:v>
                </c:pt>
                <c:pt idx="33">
                  <c:v>0.08</c:v>
                </c:pt>
                <c:pt idx="34">
                  <c:v>0.08</c:v>
                </c:pt>
                <c:pt idx="35">
                  <c:v>0.08</c:v>
                </c:pt>
                <c:pt idx="36">
                  <c:v>0.08</c:v>
                </c:pt>
                <c:pt idx="37">
                  <c:v>0.08</c:v>
                </c:pt>
                <c:pt idx="38">
                  <c:v>0.08</c:v>
                </c:pt>
                <c:pt idx="39">
                  <c:v>0.08</c:v>
                </c:pt>
                <c:pt idx="40">
                  <c:v>0.08</c:v>
                </c:pt>
                <c:pt idx="41">
                  <c:v>0.08</c:v>
                </c:pt>
                <c:pt idx="42">
                  <c:v>0.08</c:v>
                </c:pt>
                <c:pt idx="43">
                  <c:v>0.08</c:v>
                </c:pt>
                <c:pt idx="44">
                  <c:v>0.08</c:v>
                </c:pt>
                <c:pt idx="45">
                  <c:v>0.08</c:v>
                </c:pt>
                <c:pt idx="46">
                  <c:v>0.08</c:v>
                </c:pt>
                <c:pt idx="47">
                  <c:v>0.08</c:v>
                </c:pt>
                <c:pt idx="48">
                  <c:v>0.08</c:v>
                </c:pt>
                <c:pt idx="49">
                  <c:v>0.08</c:v>
                </c:pt>
                <c:pt idx="50">
                  <c:v>0.08</c:v>
                </c:pt>
                <c:pt idx="51">
                  <c:v>0.08</c:v>
                </c:pt>
                <c:pt idx="52">
                  <c:v>0.08</c:v>
                </c:pt>
                <c:pt idx="53">
                  <c:v>0.08</c:v>
                </c:pt>
                <c:pt idx="54">
                  <c:v>0.08</c:v>
                </c:pt>
                <c:pt idx="55">
                  <c:v>0.08</c:v>
                </c:pt>
                <c:pt idx="56">
                  <c:v>0.08</c:v>
                </c:pt>
                <c:pt idx="57">
                  <c:v>0.08</c:v>
                </c:pt>
                <c:pt idx="58">
                  <c:v>0.08</c:v>
                </c:pt>
                <c:pt idx="59">
                  <c:v>0.08</c:v>
                </c:pt>
                <c:pt idx="60">
                  <c:v>0.08</c:v>
                </c:pt>
                <c:pt idx="61">
                  <c:v>0.08</c:v>
                </c:pt>
                <c:pt idx="62">
                  <c:v>0.08</c:v>
                </c:pt>
                <c:pt idx="63">
                  <c:v>0.08</c:v>
                </c:pt>
                <c:pt idx="64">
                  <c:v>0.08</c:v>
                </c:pt>
                <c:pt idx="65">
                  <c:v>0.08</c:v>
                </c:pt>
                <c:pt idx="66">
                  <c:v>0.08</c:v>
                </c:pt>
                <c:pt idx="67">
                  <c:v>0.08</c:v>
                </c:pt>
                <c:pt idx="68">
                  <c:v>0.08</c:v>
                </c:pt>
                <c:pt idx="69">
                  <c:v>0.08</c:v>
                </c:pt>
                <c:pt idx="70">
                  <c:v>0.08</c:v>
                </c:pt>
                <c:pt idx="71">
                  <c:v>0.08</c:v>
                </c:pt>
                <c:pt idx="72">
                  <c:v>0.08</c:v>
                </c:pt>
                <c:pt idx="73">
                  <c:v>0.08</c:v>
                </c:pt>
                <c:pt idx="74">
                  <c:v>0.08</c:v>
                </c:pt>
                <c:pt idx="75">
                  <c:v>0.08</c:v>
                </c:pt>
                <c:pt idx="76">
                  <c:v>0.08</c:v>
                </c:pt>
                <c:pt idx="77">
                  <c:v>0.08</c:v>
                </c:pt>
                <c:pt idx="78">
                  <c:v>0.08</c:v>
                </c:pt>
                <c:pt idx="79">
                  <c:v>0.08</c:v>
                </c:pt>
                <c:pt idx="80">
                  <c:v>0.08</c:v>
                </c:pt>
                <c:pt idx="81">
                  <c:v>0.08</c:v>
                </c:pt>
                <c:pt idx="82">
                  <c:v>0.08</c:v>
                </c:pt>
                <c:pt idx="83">
                  <c:v>0.08</c:v>
                </c:pt>
                <c:pt idx="84">
                  <c:v>0.08</c:v>
                </c:pt>
                <c:pt idx="85">
                  <c:v>0.08</c:v>
                </c:pt>
                <c:pt idx="86">
                  <c:v>0.08</c:v>
                </c:pt>
                <c:pt idx="87">
                  <c:v>0.08</c:v>
                </c:pt>
                <c:pt idx="88">
                  <c:v>0.08</c:v>
                </c:pt>
                <c:pt idx="89">
                  <c:v>0.08</c:v>
                </c:pt>
                <c:pt idx="90">
                  <c:v>0.08</c:v>
                </c:pt>
                <c:pt idx="91">
                  <c:v>0.08</c:v>
                </c:pt>
                <c:pt idx="92">
                  <c:v>0.08</c:v>
                </c:pt>
                <c:pt idx="93">
                  <c:v>0.08</c:v>
                </c:pt>
                <c:pt idx="94">
                  <c:v>0.08</c:v>
                </c:pt>
                <c:pt idx="95">
                  <c:v>0.08</c:v>
                </c:pt>
                <c:pt idx="96">
                  <c:v>0.08</c:v>
                </c:pt>
                <c:pt idx="97">
                  <c:v>0.08</c:v>
                </c:pt>
                <c:pt idx="98">
                  <c:v>0.08</c:v>
                </c:pt>
                <c:pt idx="99">
                  <c:v>0.08</c:v>
                </c:pt>
                <c:pt idx="100">
                  <c:v>0.08</c:v>
                </c:pt>
                <c:pt idx="101">
                  <c:v>0.08</c:v>
                </c:pt>
                <c:pt idx="102">
                  <c:v>0.08</c:v>
                </c:pt>
                <c:pt idx="103">
                  <c:v>0.08</c:v>
                </c:pt>
                <c:pt idx="104">
                  <c:v>0.08</c:v>
                </c:pt>
                <c:pt idx="105">
                  <c:v>0.08</c:v>
                </c:pt>
                <c:pt idx="106">
                  <c:v>0.08</c:v>
                </c:pt>
                <c:pt idx="107">
                  <c:v>0.08</c:v>
                </c:pt>
                <c:pt idx="108">
                  <c:v>0.08</c:v>
                </c:pt>
                <c:pt idx="109">
                  <c:v>0.08</c:v>
                </c:pt>
                <c:pt idx="110">
                  <c:v>0.08</c:v>
                </c:pt>
                <c:pt idx="111">
                  <c:v>0.08</c:v>
                </c:pt>
                <c:pt idx="112">
                  <c:v>0.08</c:v>
                </c:pt>
                <c:pt idx="113">
                  <c:v>0.08</c:v>
                </c:pt>
                <c:pt idx="114">
                  <c:v>0.08</c:v>
                </c:pt>
                <c:pt idx="115">
                  <c:v>0.08</c:v>
                </c:pt>
                <c:pt idx="116">
                  <c:v>0.08</c:v>
                </c:pt>
                <c:pt idx="117">
                  <c:v>0.08</c:v>
                </c:pt>
                <c:pt idx="118">
                  <c:v>0.08</c:v>
                </c:pt>
                <c:pt idx="119">
                  <c:v>0.08</c:v>
                </c:pt>
                <c:pt idx="120">
                  <c:v>0.08</c:v>
                </c:pt>
                <c:pt idx="121">
                  <c:v>0.08</c:v>
                </c:pt>
                <c:pt idx="122">
                  <c:v>0.08</c:v>
                </c:pt>
                <c:pt idx="123">
                  <c:v>0.08</c:v>
                </c:pt>
                <c:pt idx="124">
                  <c:v>0.08</c:v>
                </c:pt>
                <c:pt idx="125">
                  <c:v>0.08</c:v>
                </c:pt>
                <c:pt idx="126">
                  <c:v>0.08</c:v>
                </c:pt>
                <c:pt idx="127">
                  <c:v>0.08</c:v>
                </c:pt>
                <c:pt idx="128">
                  <c:v>0.08</c:v>
                </c:pt>
                <c:pt idx="129">
                  <c:v>0.08</c:v>
                </c:pt>
                <c:pt idx="130">
                  <c:v>0.08</c:v>
                </c:pt>
                <c:pt idx="131">
                  <c:v>0.08</c:v>
                </c:pt>
                <c:pt idx="132">
                  <c:v>0.08</c:v>
                </c:pt>
                <c:pt idx="133">
                  <c:v>0.08</c:v>
                </c:pt>
                <c:pt idx="134">
                  <c:v>0.08</c:v>
                </c:pt>
                <c:pt idx="135">
                  <c:v>0.08</c:v>
                </c:pt>
                <c:pt idx="136">
                  <c:v>0.08</c:v>
                </c:pt>
                <c:pt idx="137">
                  <c:v>0.08</c:v>
                </c:pt>
                <c:pt idx="138">
                  <c:v>0.08</c:v>
                </c:pt>
                <c:pt idx="139">
                  <c:v>0.08</c:v>
                </c:pt>
                <c:pt idx="140">
                  <c:v>0.08</c:v>
                </c:pt>
                <c:pt idx="141">
                  <c:v>0.08</c:v>
                </c:pt>
                <c:pt idx="142">
                  <c:v>0.08</c:v>
                </c:pt>
                <c:pt idx="143">
                  <c:v>0.08</c:v>
                </c:pt>
                <c:pt idx="144">
                  <c:v>0.08</c:v>
                </c:pt>
                <c:pt idx="145">
                  <c:v>0.08</c:v>
                </c:pt>
                <c:pt idx="146">
                  <c:v>0.08</c:v>
                </c:pt>
                <c:pt idx="147">
                  <c:v>0.08</c:v>
                </c:pt>
                <c:pt idx="148">
                  <c:v>0.08</c:v>
                </c:pt>
                <c:pt idx="149">
                  <c:v>0.08</c:v>
                </c:pt>
                <c:pt idx="150">
                  <c:v>0.08</c:v>
                </c:pt>
                <c:pt idx="151">
                  <c:v>0.08</c:v>
                </c:pt>
                <c:pt idx="152">
                  <c:v>0.08</c:v>
                </c:pt>
                <c:pt idx="153">
                  <c:v>0.08</c:v>
                </c:pt>
                <c:pt idx="154">
                  <c:v>0.08</c:v>
                </c:pt>
                <c:pt idx="155">
                  <c:v>0.08</c:v>
                </c:pt>
                <c:pt idx="156">
                  <c:v>0.08</c:v>
                </c:pt>
                <c:pt idx="157">
                  <c:v>0.08</c:v>
                </c:pt>
                <c:pt idx="158">
                  <c:v>0.08</c:v>
                </c:pt>
                <c:pt idx="159">
                  <c:v>0.08</c:v>
                </c:pt>
                <c:pt idx="160">
                  <c:v>0.08</c:v>
                </c:pt>
                <c:pt idx="161">
                  <c:v>0.08</c:v>
                </c:pt>
                <c:pt idx="162">
                  <c:v>0.08</c:v>
                </c:pt>
                <c:pt idx="163">
                  <c:v>0.08</c:v>
                </c:pt>
                <c:pt idx="164">
                  <c:v>0.08</c:v>
                </c:pt>
                <c:pt idx="165">
                  <c:v>0.08</c:v>
                </c:pt>
                <c:pt idx="166">
                  <c:v>0.08</c:v>
                </c:pt>
                <c:pt idx="167">
                  <c:v>0.08</c:v>
                </c:pt>
                <c:pt idx="168">
                  <c:v>0.08</c:v>
                </c:pt>
                <c:pt idx="169">
                  <c:v>0.08</c:v>
                </c:pt>
                <c:pt idx="170">
                  <c:v>0.08</c:v>
                </c:pt>
                <c:pt idx="171">
                  <c:v>0.08</c:v>
                </c:pt>
                <c:pt idx="172">
                  <c:v>0.08</c:v>
                </c:pt>
                <c:pt idx="173">
                  <c:v>0.08</c:v>
                </c:pt>
                <c:pt idx="174">
                  <c:v>0.08</c:v>
                </c:pt>
                <c:pt idx="175">
                  <c:v>0.08</c:v>
                </c:pt>
                <c:pt idx="176">
                  <c:v>0.08</c:v>
                </c:pt>
                <c:pt idx="177">
                  <c:v>0.08</c:v>
                </c:pt>
                <c:pt idx="178">
                  <c:v>0.08</c:v>
                </c:pt>
                <c:pt idx="179">
                  <c:v>0.08</c:v>
                </c:pt>
                <c:pt idx="180">
                  <c:v>0.08</c:v>
                </c:pt>
                <c:pt idx="181">
                  <c:v>0.08</c:v>
                </c:pt>
                <c:pt idx="182">
                  <c:v>0.08</c:v>
                </c:pt>
                <c:pt idx="183">
                  <c:v>0.08</c:v>
                </c:pt>
                <c:pt idx="184">
                  <c:v>0.08</c:v>
                </c:pt>
                <c:pt idx="185">
                  <c:v>0.08</c:v>
                </c:pt>
                <c:pt idx="186">
                  <c:v>0.08</c:v>
                </c:pt>
                <c:pt idx="187">
                  <c:v>0.08</c:v>
                </c:pt>
                <c:pt idx="188">
                  <c:v>0.08</c:v>
                </c:pt>
                <c:pt idx="189">
                  <c:v>0.08</c:v>
                </c:pt>
                <c:pt idx="190">
                  <c:v>0.08</c:v>
                </c:pt>
                <c:pt idx="191">
                  <c:v>0.08</c:v>
                </c:pt>
                <c:pt idx="192">
                  <c:v>0.08</c:v>
                </c:pt>
                <c:pt idx="193">
                  <c:v>0.08</c:v>
                </c:pt>
                <c:pt idx="194">
                  <c:v>0.08</c:v>
                </c:pt>
                <c:pt idx="195">
                  <c:v>0.08</c:v>
                </c:pt>
                <c:pt idx="196">
                  <c:v>0.08</c:v>
                </c:pt>
                <c:pt idx="197">
                  <c:v>0.08</c:v>
                </c:pt>
                <c:pt idx="198">
                  <c:v>0.08</c:v>
                </c:pt>
                <c:pt idx="199">
                  <c:v>0.08</c:v>
                </c:pt>
                <c:pt idx="200">
                  <c:v>0.08</c:v>
                </c:pt>
                <c:pt idx="201">
                  <c:v>0.08</c:v>
                </c:pt>
                <c:pt idx="202">
                  <c:v>0.08</c:v>
                </c:pt>
                <c:pt idx="203">
                  <c:v>0.08</c:v>
                </c:pt>
                <c:pt idx="204">
                  <c:v>0.08</c:v>
                </c:pt>
                <c:pt idx="205">
                  <c:v>0.08</c:v>
                </c:pt>
                <c:pt idx="206">
                  <c:v>0.08</c:v>
                </c:pt>
                <c:pt idx="207">
                  <c:v>0.08</c:v>
                </c:pt>
                <c:pt idx="208">
                  <c:v>0.08</c:v>
                </c:pt>
                <c:pt idx="209">
                  <c:v>0.08</c:v>
                </c:pt>
                <c:pt idx="210">
                  <c:v>0.08</c:v>
                </c:pt>
                <c:pt idx="211">
                  <c:v>0.08</c:v>
                </c:pt>
                <c:pt idx="212">
                  <c:v>0.08</c:v>
                </c:pt>
                <c:pt idx="213">
                  <c:v>0.08</c:v>
                </c:pt>
                <c:pt idx="214">
                  <c:v>0.08</c:v>
                </c:pt>
                <c:pt idx="215">
                  <c:v>0.08</c:v>
                </c:pt>
                <c:pt idx="216">
                  <c:v>0.08</c:v>
                </c:pt>
                <c:pt idx="217">
                  <c:v>0.08</c:v>
                </c:pt>
                <c:pt idx="218">
                  <c:v>0.08</c:v>
                </c:pt>
                <c:pt idx="219">
                  <c:v>0.08</c:v>
                </c:pt>
                <c:pt idx="220">
                  <c:v>0.08</c:v>
                </c:pt>
                <c:pt idx="221">
                  <c:v>0.08</c:v>
                </c:pt>
                <c:pt idx="222">
                  <c:v>0.08</c:v>
                </c:pt>
                <c:pt idx="223">
                  <c:v>0.08</c:v>
                </c:pt>
                <c:pt idx="224">
                  <c:v>0.08</c:v>
                </c:pt>
                <c:pt idx="225">
                  <c:v>0.08</c:v>
                </c:pt>
                <c:pt idx="226">
                  <c:v>0.08</c:v>
                </c:pt>
                <c:pt idx="227">
                  <c:v>0.08</c:v>
                </c:pt>
                <c:pt idx="228">
                  <c:v>0.08</c:v>
                </c:pt>
                <c:pt idx="229">
                  <c:v>0.08</c:v>
                </c:pt>
                <c:pt idx="230">
                  <c:v>0.08</c:v>
                </c:pt>
                <c:pt idx="231">
                  <c:v>0.08</c:v>
                </c:pt>
                <c:pt idx="232">
                  <c:v>0.08</c:v>
                </c:pt>
                <c:pt idx="233">
                  <c:v>0.08</c:v>
                </c:pt>
                <c:pt idx="234">
                  <c:v>0.08</c:v>
                </c:pt>
                <c:pt idx="235">
                  <c:v>0.08</c:v>
                </c:pt>
                <c:pt idx="236">
                  <c:v>0.08</c:v>
                </c:pt>
                <c:pt idx="237">
                  <c:v>0.08</c:v>
                </c:pt>
                <c:pt idx="238">
                  <c:v>0.08</c:v>
                </c:pt>
                <c:pt idx="239">
                  <c:v>0.08</c:v>
                </c:pt>
                <c:pt idx="240">
                  <c:v>0.08</c:v>
                </c:pt>
                <c:pt idx="241">
                  <c:v>0.08</c:v>
                </c:pt>
                <c:pt idx="242">
                  <c:v>0.08</c:v>
                </c:pt>
                <c:pt idx="243">
                  <c:v>0.08</c:v>
                </c:pt>
                <c:pt idx="244">
                  <c:v>0.08</c:v>
                </c:pt>
                <c:pt idx="245">
                  <c:v>0.08</c:v>
                </c:pt>
                <c:pt idx="246">
                  <c:v>0.08</c:v>
                </c:pt>
                <c:pt idx="247">
                  <c:v>0.08</c:v>
                </c:pt>
                <c:pt idx="248">
                  <c:v>0.08</c:v>
                </c:pt>
                <c:pt idx="249">
                  <c:v>0.08</c:v>
                </c:pt>
                <c:pt idx="250">
                  <c:v>0.08</c:v>
                </c:pt>
                <c:pt idx="251">
                  <c:v>0.08</c:v>
                </c:pt>
                <c:pt idx="252">
                  <c:v>0.08</c:v>
                </c:pt>
                <c:pt idx="253">
                  <c:v>0.08</c:v>
                </c:pt>
                <c:pt idx="254">
                  <c:v>0.08</c:v>
                </c:pt>
                <c:pt idx="255">
                  <c:v>0.08</c:v>
                </c:pt>
                <c:pt idx="256">
                  <c:v>0.08</c:v>
                </c:pt>
                <c:pt idx="257">
                  <c:v>0.08</c:v>
                </c:pt>
                <c:pt idx="258">
                  <c:v>0.08</c:v>
                </c:pt>
                <c:pt idx="259">
                  <c:v>0.08</c:v>
                </c:pt>
                <c:pt idx="260">
                  <c:v>0.08</c:v>
                </c:pt>
                <c:pt idx="261">
                  <c:v>0.08</c:v>
                </c:pt>
                <c:pt idx="262">
                  <c:v>0.08</c:v>
                </c:pt>
                <c:pt idx="263">
                  <c:v>0.08</c:v>
                </c:pt>
                <c:pt idx="264">
                  <c:v>0.08</c:v>
                </c:pt>
                <c:pt idx="265">
                  <c:v>0.08</c:v>
                </c:pt>
                <c:pt idx="266">
                  <c:v>0.08</c:v>
                </c:pt>
                <c:pt idx="267">
                  <c:v>0.08</c:v>
                </c:pt>
                <c:pt idx="268">
                  <c:v>0.08</c:v>
                </c:pt>
                <c:pt idx="269">
                  <c:v>0.08</c:v>
                </c:pt>
                <c:pt idx="270">
                  <c:v>0.08</c:v>
                </c:pt>
                <c:pt idx="271">
                  <c:v>0.08</c:v>
                </c:pt>
                <c:pt idx="272">
                  <c:v>0.08</c:v>
                </c:pt>
                <c:pt idx="273">
                  <c:v>0.08</c:v>
                </c:pt>
                <c:pt idx="274">
                  <c:v>0.08</c:v>
                </c:pt>
                <c:pt idx="275">
                  <c:v>0.08</c:v>
                </c:pt>
                <c:pt idx="276">
                  <c:v>0.08</c:v>
                </c:pt>
                <c:pt idx="277">
                  <c:v>0.08</c:v>
                </c:pt>
                <c:pt idx="278">
                  <c:v>0.08</c:v>
                </c:pt>
                <c:pt idx="279">
                  <c:v>0.08</c:v>
                </c:pt>
                <c:pt idx="280">
                  <c:v>0.08</c:v>
                </c:pt>
                <c:pt idx="281">
                  <c:v>0.08</c:v>
                </c:pt>
                <c:pt idx="282">
                  <c:v>0.08</c:v>
                </c:pt>
                <c:pt idx="283">
                  <c:v>0.08</c:v>
                </c:pt>
                <c:pt idx="284">
                  <c:v>0.08</c:v>
                </c:pt>
                <c:pt idx="285">
                  <c:v>0.08</c:v>
                </c:pt>
                <c:pt idx="286">
                  <c:v>0.08</c:v>
                </c:pt>
                <c:pt idx="287">
                  <c:v>0.08</c:v>
                </c:pt>
                <c:pt idx="288">
                  <c:v>0.08</c:v>
                </c:pt>
                <c:pt idx="289">
                  <c:v>0.08</c:v>
                </c:pt>
                <c:pt idx="290">
                  <c:v>0.08</c:v>
                </c:pt>
                <c:pt idx="291">
                  <c:v>0.08</c:v>
                </c:pt>
                <c:pt idx="292">
                  <c:v>0.08</c:v>
                </c:pt>
                <c:pt idx="293">
                  <c:v>0.08</c:v>
                </c:pt>
                <c:pt idx="294">
                  <c:v>0.08</c:v>
                </c:pt>
                <c:pt idx="295">
                  <c:v>0.08</c:v>
                </c:pt>
                <c:pt idx="296">
                  <c:v>0.08</c:v>
                </c:pt>
                <c:pt idx="297">
                  <c:v>0.08</c:v>
                </c:pt>
                <c:pt idx="298">
                  <c:v>0.08</c:v>
                </c:pt>
                <c:pt idx="299">
                  <c:v>0.08</c:v>
                </c:pt>
                <c:pt idx="300">
                  <c:v>0.08</c:v>
                </c:pt>
                <c:pt idx="301">
                  <c:v>0.08</c:v>
                </c:pt>
                <c:pt idx="302">
                  <c:v>0.08</c:v>
                </c:pt>
                <c:pt idx="303">
                  <c:v>0.08</c:v>
                </c:pt>
                <c:pt idx="304">
                  <c:v>0.08</c:v>
                </c:pt>
                <c:pt idx="305">
                  <c:v>0.08</c:v>
                </c:pt>
                <c:pt idx="306">
                  <c:v>0.08</c:v>
                </c:pt>
                <c:pt idx="307">
                  <c:v>0.08</c:v>
                </c:pt>
                <c:pt idx="308">
                  <c:v>0.08</c:v>
                </c:pt>
                <c:pt idx="309">
                  <c:v>0.08</c:v>
                </c:pt>
                <c:pt idx="310">
                  <c:v>0.08</c:v>
                </c:pt>
                <c:pt idx="311">
                  <c:v>0.08</c:v>
                </c:pt>
                <c:pt idx="312">
                  <c:v>0.08</c:v>
                </c:pt>
                <c:pt idx="313">
                  <c:v>0.08</c:v>
                </c:pt>
                <c:pt idx="314">
                  <c:v>0.08</c:v>
                </c:pt>
                <c:pt idx="315">
                  <c:v>0.08</c:v>
                </c:pt>
                <c:pt idx="316">
                  <c:v>0.08</c:v>
                </c:pt>
                <c:pt idx="317">
                  <c:v>0.08</c:v>
                </c:pt>
                <c:pt idx="318">
                  <c:v>0.08</c:v>
                </c:pt>
                <c:pt idx="319">
                  <c:v>0.08</c:v>
                </c:pt>
                <c:pt idx="320">
                  <c:v>0.08</c:v>
                </c:pt>
                <c:pt idx="321">
                  <c:v>0.08</c:v>
                </c:pt>
                <c:pt idx="322">
                  <c:v>0.08</c:v>
                </c:pt>
                <c:pt idx="323">
                  <c:v>0.08</c:v>
                </c:pt>
                <c:pt idx="324">
                  <c:v>0.08</c:v>
                </c:pt>
                <c:pt idx="325">
                  <c:v>0.08</c:v>
                </c:pt>
                <c:pt idx="326">
                  <c:v>0.08</c:v>
                </c:pt>
                <c:pt idx="327">
                  <c:v>0.08</c:v>
                </c:pt>
                <c:pt idx="328">
                  <c:v>0.08</c:v>
                </c:pt>
              </c:numCache>
            </c:numRef>
          </c:val>
          <c:smooth val="0"/>
          <c:extLst>
            <c:ext xmlns:c16="http://schemas.microsoft.com/office/drawing/2014/chart" uri="{C3380CC4-5D6E-409C-BE32-E72D297353CC}">
              <c16:uniqueId val="{00000002-8C7C-4628-AFE9-7A4ABCCBDE48}"/>
            </c:ext>
          </c:extLst>
        </c:ser>
        <c:dLbls>
          <c:showLegendKey val="0"/>
          <c:showVal val="0"/>
          <c:showCatName val="0"/>
          <c:showSerName val="0"/>
          <c:showPercent val="0"/>
          <c:showBubbleSize val="0"/>
        </c:dLbls>
        <c:marker val="1"/>
        <c:smooth val="0"/>
        <c:axId val="3"/>
        <c:axId val="4"/>
      </c:lineChart>
      <c:catAx>
        <c:axId val="226597232"/>
        <c:scaling>
          <c:orientation val="minMax"/>
        </c:scaling>
        <c:delete val="0"/>
        <c:axPos val="b"/>
        <c:numFmt formatCode="General" sourceLinked="1"/>
        <c:majorTickMark val="out"/>
        <c:minorTickMark val="none"/>
        <c:tickLblPos val="nextTo"/>
        <c:spPr>
          <a:ln w="2407">
            <a:solidFill>
              <a:schemeClr val="tx1"/>
            </a:solidFill>
            <a:prstDash val="solid"/>
          </a:ln>
        </c:spPr>
        <c:txPr>
          <a:bodyPr rot="0" vert="horz"/>
          <a:lstStyle/>
          <a:p>
            <a:pPr>
              <a:defRPr/>
            </a:pPr>
            <a:endParaRPr lang="en-US"/>
          </a:p>
        </c:txPr>
        <c:crossAx val="1"/>
        <c:crosses val="autoZero"/>
        <c:auto val="1"/>
        <c:lblAlgn val="ctr"/>
        <c:lblOffset val="100"/>
        <c:tickLblSkip val="12"/>
        <c:tickMarkSkip val="12"/>
        <c:noMultiLvlLbl val="0"/>
      </c:catAx>
      <c:valAx>
        <c:axId val="1"/>
        <c:scaling>
          <c:orientation val="minMax"/>
          <c:max val="0.4"/>
          <c:min val="-0.1"/>
        </c:scaling>
        <c:delete val="0"/>
        <c:axPos val="l"/>
        <c:majorGridlines>
          <c:spPr>
            <a:ln w="2407">
              <a:solidFill>
                <a:schemeClr val="tx1"/>
              </a:solidFill>
              <a:prstDash val="solid"/>
            </a:ln>
          </c:spPr>
        </c:majorGridlines>
        <c:numFmt formatCode="0%" sourceLinked="0"/>
        <c:majorTickMark val="out"/>
        <c:minorTickMark val="none"/>
        <c:tickLblPos val="nextTo"/>
        <c:spPr>
          <a:ln w="2407">
            <a:solidFill>
              <a:schemeClr val="tx1"/>
            </a:solidFill>
            <a:prstDash val="solid"/>
          </a:ln>
        </c:spPr>
        <c:txPr>
          <a:bodyPr rot="0" vert="horz"/>
          <a:lstStyle/>
          <a:p>
            <a:pPr>
              <a:defRPr/>
            </a:pPr>
            <a:endParaRPr lang="en-US"/>
          </a:p>
        </c:txPr>
        <c:crossAx val="226597232"/>
        <c:crosses val="autoZero"/>
        <c:crossBetween val="midCat"/>
        <c:maj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4"/>
          <c:min val="-0.1"/>
        </c:scaling>
        <c:delete val="0"/>
        <c:axPos val="r"/>
        <c:numFmt formatCode="0%" sourceLinked="0"/>
        <c:majorTickMark val="out"/>
        <c:minorTickMark val="none"/>
        <c:tickLblPos val="nextTo"/>
        <c:spPr>
          <a:ln w="2407">
            <a:solidFill>
              <a:schemeClr val="tx1"/>
            </a:solidFill>
            <a:prstDash val="solid"/>
          </a:ln>
        </c:spPr>
        <c:txPr>
          <a:bodyPr rot="0" vert="horz"/>
          <a:lstStyle/>
          <a:p>
            <a:pPr>
              <a:defRPr/>
            </a:pPr>
            <a:endParaRPr lang="en-US"/>
          </a:p>
        </c:txPr>
        <c:crossAx val="3"/>
        <c:crosses val="max"/>
        <c:crossBetween val="midCat"/>
        <c:majorUnit val="0.05"/>
      </c:valAx>
      <c:spPr>
        <a:noFill/>
        <a:ln w="9629">
          <a:solidFill>
            <a:schemeClr val="tx1"/>
          </a:solidFill>
          <a:prstDash val="solid"/>
        </a:ln>
      </c:spPr>
    </c:plotArea>
    <c:legend>
      <c:legendPos val="r"/>
      <c:layout>
        <c:manualLayout>
          <c:xMode val="edge"/>
          <c:yMode val="edge"/>
          <c:x val="0.53029196130261069"/>
          <c:y val="0.18079407558462454"/>
          <c:w val="0.17501942032502685"/>
          <c:h val="0.13604240282685512"/>
        </c:manualLayout>
      </c:layout>
      <c:overlay val="0"/>
      <c:spPr>
        <a:solidFill>
          <a:schemeClr val="bg1"/>
        </a:solidFill>
        <a:ln w="2407">
          <a:solidFill>
            <a:schemeClr val="tx1"/>
          </a:solidFill>
          <a:prstDash val="solid"/>
        </a:ln>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19258">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Fixed-Rate </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First Mortgage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6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6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3717994441871241"/>
          <c:y val="2.2483435759554447E-2"/>
        </c:manualLayout>
      </c:layout>
      <c:overlay val="0"/>
      <c:spPr>
        <a:noFill/>
        <a:ln w="19258">
          <a:noFill/>
        </a:ln>
      </c:spPr>
    </c:title>
    <c:autoTitleDeleted val="0"/>
    <c:plotArea>
      <c:layout>
        <c:manualLayout>
          <c:layoutTarget val="inner"/>
          <c:xMode val="edge"/>
          <c:yMode val="edge"/>
          <c:x val="9.3023255813953487E-2"/>
          <c:y val="0.23221360668331092"/>
          <c:w val="0.81063122923588038"/>
          <c:h val="0.74658488573074711"/>
        </c:manualLayout>
      </c:layout>
      <c:areaChart>
        <c:grouping val="stacked"/>
        <c:varyColors val="0"/>
        <c:ser>
          <c:idx val="4"/>
          <c:order val="0"/>
          <c:tx>
            <c:strRef>
              <c:f>Sheet1!$B$1</c:f>
              <c:strCache>
                <c:ptCount val="1"/>
              </c:strCache>
            </c:strRef>
          </c:tx>
          <c:spPr>
            <a:solidFill>
              <a:srgbClr val="FF0000"/>
            </a:solidFill>
            <a:ln w="9629">
              <a:solidFill>
                <a:schemeClr val="tx1"/>
              </a:solidFill>
              <a:prstDash val="solid"/>
            </a:ln>
          </c:spPr>
          <c:cat>
            <c:strRef>
              <c:f>Sheet1!$A$2:$A$334</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Sheet1!$B$2:$B$334</c:f>
              <c:numCache>
                <c:formatCode>General</c:formatCode>
                <c:ptCount val="333"/>
                <c:pt idx="38">
                  <c:v>0.34</c:v>
                </c:pt>
                <c:pt idx="39">
                  <c:v>0.34</c:v>
                </c:pt>
                <c:pt idx="40">
                  <c:v>0.34</c:v>
                </c:pt>
                <c:pt idx="41">
                  <c:v>0.34</c:v>
                </c:pt>
                <c:pt idx="42">
                  <c:v>0.34</c:v>
                </c:pt>
                <c:pt idx="43">
                  <c:v>0.34</c:v>
                </c:pt>
                <c:pt idx="44">
                  <c:v>0.34</c:v>
                </c:pt>
                <c:pt idx="45">
                  <c:v>0.34</c:v>
                </c:pt>
                <c:pt idx="46">
                  <c:v>0.34</c:v>
                </c:pt>
                <c:pt idx="47">
                  <c:v>0.34</c:v>
                </c:pt>
                <c:pt idx="119">
                  <c:v>0.34</c:v>
                </c:pt>
                <c:pt idx="120">
                  <c:v>0.34</c:v>
                </c:pt>
                <c:pt idx="121">
                  <c:v>0.34</c:v>
                </c:pt>
                <c:pt idx="122">
                  <c:v>0.34</c:v>
                </c:pt>
                <c:pt idx="123">
                  <c:v>0.34</c:v>
                </c:pt>
                <c:pt idx="124">
                  <c:v>0.34</c:v>
                </c:pt>
                <c:pt idx="125">
                  <c:v>0.34</c:v>
                </c:pt>
                <c:pt idx="126">
                  <c:v>0.34</c:v>
                </c:pt>
                <c:pt idx="127">
                  <c:v>0.34</c:v>
                </c:pt>
                <c:pt idx="128">
                  <c:v>0.34</c:v>
                </c:pt>
                <c:pt idx="129">
                  <c:v>0.34</c:v>
                </c:pt>
                <c:pt idx="130">
                  <c:v>0.34</c:v>
                </c:pt>
                <c:pt idx="131">
                  <c:v>0.34</c:v>
                </c:pt>
                <c:pt idx="132">
                  <c:v>0.34</c:v>
                </c:pt>
                <c:pt idx="133">
                  <c:v>0.34</c:v>
                </c:pt>
                <c:pt idx="134">
                  <c:v>0.34</c:v>
                </c:pt>
                <c:pt idx="135">
                  <c:v>0.34</c:v>
                </c:pt>
                <c:pt idx="136">
                  <c:v>0.34</c:v>
                </c:pt>
                <c:pt idx="137">
                  <c:v>0.34</c:v>
                </c:pt>
                <c:pt idx="266">
                  <c:v>0.34</c:v>
                </c:pt>
                <c:pt idx="267">
                  <c:v>0.34</c:v>
                </c:pt>
                <c:pt idx="268">
                  <c:v>0.34</c:v>
                </c:pt>
                <c:pt idx="269">
                  <c:v>0.34</c:v>
                </c:pt>
                <c:pt idx="270">
                  <c:v>0.34</c:v>
                </c:pt>
                <c:pt idx="271">
                  <c:v>0.34</c:v>
                </c:pt>
              </c:numCache>
            </c:numRef>
          </c:val>
          <c:extLst>
            <c:ext xmlns:c16="http://schemas.microsoft.com/office/drawing/2014/chart" uri="{C3380CC4-5D6E-409C-BE32-E72D297353CC}">
              <c16:uniqueId val="{00000000-1DA6-436B-8086-2C8B6DAE4C99}"/>
            </c:ext>
          </c:extLst>
        </c:ser>
        <c:dLbls>
          <c:showLegendKey val="0"/>
          <c:showVal val="0"/>
          <c:showCatName val="0"/>
          <c:showSerName val="0"/>
          <c:showPercent val="0"/>
          <c:showBubbleSize val="0"/>
        </c:dLbls>
        <c:axId val="235565400"/>
        <c:axId val="1"/>
      </c:areaChart>
      <c:areaChart>
        <c:grouping val="stacked"/>
        <c:varyColors val="0"/>
        <c:ser>
          <c:idx val="0"/>
          <c:order val="1"/>
          <c:tx>
            <c:strRef>
              <c:f>Sheet1!$C$1</c:f>
              <c:strCache>
                <c:ptCount val="1"/>
              </c:strCache>
            </c:strRef>
          </c:tx>
          <c:spPr>
            <a:solidFill>
              <a:srgbClr val="008080"/>
            </a:solidFill>
            <a:ln w="9629">
              <a:solidFill>
                <a:schemeClr val="tx1"/>
              </a:solidFill>
              <a:prstDash val="solid"/>
            </a:ln>
          </c:spPr>
          <c:cat>
            <c:strRef>
              <c:f>Sheet1!$A$2:$A$334</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Sheet1!$C$2:$C$334</c:f>
              <c:numCache>
                <c:formatCode>0.00%</c:formatCode>
                <c:ptCount val="333"/>
                <c:pt idx="0">
                  <c:v>0.26500000000000001</c:v>
                </c:pt>
                <c:pt idx="1">
                  <c:v>0.27100000000000002</c:v>
                </c:pt>
                <c:pt idx="2">
                  <c:v>0.255</c:v>
                </c:pt>
                <c:pt idx="3">
                  <c:v>0.26700000000000002</c:v>
                </c:pt>
                <c:pt idx="4">
                  <c:v>0.26200000000000001</c:v>
                </c:pt>
                <c:pt idx="5">
                  <c:v>0.30199999999999999</c:v>
                </c:pt>
                <c:pt idx="6">
                  <c:v>0.26100000000000001</c:v>
                </c:pt>
                <c:pt idx="7">
                  <c:v>0.26500000000000001</c:v>
                </c:pt>
                <c:pt idx="8">
                  <c:v>0.25800000000000001</c:v>
                </c:pt>
                <c:pt idx="9">
                  <c:v>0.23899999999999999</c:v>
                </c:pt>
                <c:pt idx="10">
                  <c:v>0.251</c:v>
                </c:pt>
                <c:pt idx="11">
                  <c:v>0.26100000000000001</c:v>
                </c:pt>
                <c:pt idx="12">
                  <c:v>0.246</c:v>
                </c:pt>
                <c:pt idx="13">
                  <c:v>0.23400000000000001</c:v>
                </c:pt>
                <c:pt idx="14">
                  <c:v>0.23200000000000001</c:v>
                </c:pt>
                <c:pt idx="15">
                  <c:v>0.22</c:v>
                </c:pt>
                <c:pt idx="16">
                  <c:v>0.20799999999999999</c:v>
                </c:pt>
                <c:pt idx="17">
                  <c:v>0.186</c:v>
                </c:pt>
                <c:pt idx="18">
                  <c:v>0.187</c:v>
                </c:pt>
                <c:pt idx="19">
                  <c:v>0.17100000000000001</c:v>
                </c:pt>
                <c:pt idx="20">
                  <c:v>0.157</c:v>
                </c:pt>
                <c:pt idx="21">
                  <c:v>0.153</c:v>
                </c:pt>
                <c:pt idx="22">
                  <c:v>0.13700000000000001</c:v>
                </c:pt>
                <c:pt idx="23">
                  <c:v>9.0999999999999998E-2</c:v>
                </c:pt>
                <c:pt idx="24">
                  <c:v>8.6999999999999994E-2</c:v>
                </c:pt>
                <c:pt idx="25">
                  <c:v>7.1999999999999995E-2</c:v>
                </c:pt>
                <c:pt idx="26">
                  <c:v>6.5000000000000002E-2</c:v>
                </c:pt>
                <c:pt idx="27">
                  <c:v>5.7000000000000002E-2</c:v>
                </c:pt>
                <c:pt idx="28">
                  <c:v>0.05</c:v>
                </c:pt>
                <c:pt idx="29">
                  <c:v>5.0999999999999997E-2</c:v>
                </c:pt>
                <c:pt idx="30">
                  <c:v>5.7000000000000002E-2</c:v>
                </c:pt>
                <c:pt idx="31">
                  <c:v>5.0999999999999997E-2</c:v>
                </c:pt>
                <c:pt idx="32">
                  <c:v>6.0999999999999999E-2</c:v>
                </c:pt>
                <c:pt idx="33">
                  <c:v>6.0999999999999999E-2</c:v>
                </c:pt>
                <c:pt idx="34">
                  <c:v>6.6000000000000003E-2</c:v>
                </c:pt>
                <c:pt idx="35">
                  <c:v>8.5000000000000006E-2</c:v>
                </c:pt>
                <c:pt idx="36">
                  <c:v>0.10299999999999999</c:v>
                </c:pt>
                <c:pt idx="37">
                  <c:v>0.115</c:v>
                </c:pt>
                <c:pt idx="38">
                  <c:v>0.13900000000000001</c:v>
                </c:pt>
                <c:pt idx="39">
                  <c:v>0.14499999999999999</c:v>
                </c:pt>
                <c:pt idx="40">
                  <c:v>0.16500000000000001</c:v>
                </c:pt>
                <c:pt idx="41">
                  <c:v>0.189</c:v>
                </c:pt>
                <c:pt idx="42">
                  <c:v>0.216</c:v>
                </c:pt>
                <c:pt idx="43">
                  <c:v>0.22900000000000001</c:v>
                </c:pt>
                <c:pt idx="44">
                  <c:v>0.21199999999999999</c:v>
                </c:pt>
                <c:pt idx="45">
                  <c:v>0.217</c:v>
                </c:pt>
                <c:pt idx="46">
                  <c:v>0.20599999999999999</c:v>
                </c:pt>
                <c:pt idx="47">
                  <c:v>0.189</c:v>
                </c:pt>
                <c:pt idx="48">
                  <c:v>0.16800000000000001</c:v>
                </c:pt>
                <c:pt idx="49">
                  <c:v>0.16200000000000001</c:v>
                </c:pt>
                <c:pt idx="50">
                  <c:v>0.153</c:v>
                </c:pt>
                <c:pt idx="51">
                  <c:v>0.151</c:v>
                </c:pt>
                <c:pt idx="52">
                  <c:v>0.14099999999999999</c:v>
                </c:pt>
                <c:pt idx="53">
                  <c:v>0.14099999999999999</c:v>
                </c:pt>
                <c:pt idx="54">
                  <c:v>0.125</c:v>
                </c:pt>
                <c:pt idx="55">
                  <c:v>0.114</c:v>
                </c:pt>
                <c:pt idx="56">
                  <c:v>0.13</c:v>
                </c:pt>
                <c:pt idx="57">
                  <c:v>0.13</c:v>
                </c:pt>
                <c:pt idx="58">
                  <c:v>0.14799999999999999</c:v>
                </c:pt>
                <c:pt idx="59">
                  <c:v>0.15</c:v>
                </c:pt>
                <c:pt idx="60">
                  <c:v>0.16500000000000001</c:v>
                </c:pt>
                <c:pt idx="61">
                  <c:v>0.19</c:v>
                </c:pt>
                <c:pt idx="62">
                  <c:v>0.193</c:v>
                </c:pt>
                <c:pt idx="63">
                  <c:v>0.19</c:v>
                </c:pt>
                <c:pt idx="64">
                  <c:v>0.185</c:v>
                </c:pt>
                <c:pt idx="65">
                  <c:v>0.16200000000000001</c:v>
                </c:pt>
                <c:pt idx="66">
                  <c:v>0.14799999999999999</c:v>
                </c:pt>
                <c:pt idx="67">
                  <c:v>0.13700000000000001</c:v>
                </c:pt>
                <c:pt idx="68">
                  <c:v>0.122</c:v>
                </c:pt>
                <c:pt idx="69">
                  <c:v>0.104</c:v>
                </c:pt>
                <c:pt idx="70">
                  <c:v>9.6000000000000002E-2</c:v>
                </c:pt>
                <c:pt idx="71">
                  <c:v>9.8000000000000004E-2</c:v>
                </c:pt>
                <c:pt idx="72">
                  <c:v>7.9000000000000001E-2</c:v>
                </c:pt>
                <c:pt idx="73">
                  <c:v>5.7000000000000002E-2</c:v>
                </c:pt>
                <c:pt idx="74">
                  <c:v>3.6999999999999998E-2</c:v>
                </c:pt>
                <c:pt idx="75">
                  <c:v>0.03</c:v>
                </c:pt>
                <c:pt idx="76">
                  <c:v>3.1E-2</c:v>
                </c:pt>
                <c:pt idx="77">
                  <c:v>3.1E-2</c:v>
                </c:pt>
                <c:pt idx="78">
                  <c:v>4.3999999999999997E-2</c:v>
                </c:pt>
                <c:pt idx="79">
                  <c:v>0.05</c:v>
                </c:pt>
                <c:pt idx="80">
                  <c:v>4.8000000000000001E-2</c:v>
                </c:pt>
                <c:pt idx="81">
                  <c:v>6.6000000000000003E-2</c:v>
                </c:pt>
                <c:pt idx="82">
                  <c:v>6.5000000000000002E-2</c:v>
                </c:pt>
                <c:pt idx="83">
                  <c:v>5.7000000000000002E-2</c:v>
                </c:pt>
                <c:pt idx="84">
                  <c:v>6.0999999999999999E-2</c:v>
                </c:pt>
                <c:pt idx="85">
                  <c:v>6.9000000000000006E-2</c:v>
                </c:pt>
                <c:pt idx="86">
                  <c:v>7.5999999999999998E-2</c:v>
                </c:pt>
                <c:pt idx="87">
                  <c:v>9.6000000000000002E-2</c:v>
                </c:pt>
                <c:pt idx="88">
                  <c:v>9.4E-2</c:v>
                </c:pt>
                <c:pt idx="89">
                  <c:v>9.8000000000000004E-2</c:v>
                </c:pt>
                <c:pt idx="90">
                  <c:v>0.09</c:v>
                </c:pt>
                <c:pt idx="91">
                  <c:v>9.1999999999999998E-2</c:v>
                </c:pt>
                <c:pt idx="92">
                  <c:v>0.10299999999999999</c:v>
                </c:pt>
                <c:pt idx="93">
                  <c:v>9.0999999999999998E-2</c:v>
                </c:pt>
                <c:pt idx="94">
                  <c:v>9.2999999999999999E-2</c:v>
                </c:pt>
                <c:pt idx="95">
                  <c:v>9.8000000000000004E-2</c:v>
                </c:pt>
                <c:pt idx="96">
                  <c:v>8.5000000000000006E-2</c:v>
                </c:pt>
                <c:pt idx="97">
                  <c:v>6.9000000000000006E-2</c:v>
                </c:pt>
                <c:pt idx="98">
                  <c:v>8.8999999999999996E-2</c:v>
                </c:pt>
                <c:pt idx="99">
                  <c:v>8.5999999999999993E-2</c:v>
                </c:pt>
                <c:pt idx="100">
                  <c:v>8.7999999999999995E-2</c:v>
                </c:pt>
                <c:pt idx="101">
                  <c:v>8.7999999999999995E-2</c:v>
                </c:pt>
                <c:pt idx="102">
                  <c:v>9.2999999999999999E-2</c:v>
                </c:pt>
                <c:pt idx="103">
                  <c:v>9.5000000000000001E-2</c:v>
                </c:pt>
                <c:pt idx="104">
                  <c:v>9.1999999999999998E-2</c:v>
                </c:pt>
                <c:pt idx="105">
                  <c:v>0.10299999999999999</c:v>
                </c:pt>
                <c:pt idx="106">
                  <c:v>0.11700000000000001</c:v>
                </c:pt>
                <c:pt idx="107">
                  <c:v>0.11899999999999999</c:v>
                </c:pt>
                <c:pt idx="108">
                  <c:v>0.153</c:v>
                </c:pt>
                <c:pt idx="109">
                  <c:v>0.16400000000000001</c:v>
                </c:pt>
                <c:pt idx="110">
                  <c:v>0.14799999999999999</c:v>
                </c:pt>
                <c:pt idx="111">
                  <c:v>0.13800000000000001</c:v>
                </c:pt>
                <c:pt idx="112">
                  <c:v>0.13200000000000001</c:v>
                </c:pt>
                <c:pt idx="113">
                  <c:v>0.14499999999999999</c:v>
                </c:pt>
                <c:pt idx="114">
                  <c:v>0.158</c:v>
                </c:pt>
                <c:pt idx="115">
                  <c:v>0.158</c:v>
                </c:pt>
                <c:pt idx="116">
                  <c:v>0.17799999999999999</c:v>
                </c:pt>
                <c:pt idx="117">
                  <c:v>0.17799999999999999</c:v>
                </c:pt>
                <c:pt idx="118">
                  <c:v>0.18099999999999999</c:v>
                </c:pt>
                <c:pt idx="119">
                  <c:v>0.19</c:v>
                </c:pt>
                <c:pt idx="120">
                  <c:v>0.17399999999999999</c:v>
                </c:pt>
                <c:pt idx="121">
                  <c:v>0.17399999999999999</c:v>
                </c:pt>
                <c:pt idx="122">
                  <c:v>0.16900000000000001</c:v>
                </c:pt>
                <c:pt idx="123">
                  <c:v>0.16500000000000001</c:v>
                </c:pt>
                <c:pt idx="124">
                  <c:v>0.16700000000000001</c:v>
                </c:pt>
                <c:pt idx="125">
                  <c:v>0.17799999999999999</c:v>
                </c:pt>
                <c:pt idx="126">
                  <c:v>0.14899999999999999</c:v>
                </c:pt>
                <c:pt idx="127">
                  <c:v>0.16</c:v>
                </c:pt>
                <c:pt idx="128">
                  <c:v>0.14599999999999999</c:v>
                </c:pt>
                <c:pt idx="129">
                  <c:v>0.13400000000000001</c:v>
                </c:pt>
                <c:pt idx="130">
                  <c:v>0.115</c:v>
                </c:pt>
                <c:pt idx="131">
                  <c:v>0.106</c:v>
                </c:pt>
                <c:pt idx="132">
                  <c:v>8.8999999999999996E-2</c:v>
                </c:pt>
                <c:pt idx="133">
                  <c:v>8.7999999999999995E-2</c:v>
                </c:pt>
                <c:pt idx="134">
                  <c:v>9.4E-2</c:v>
                </c:pt>
                <c:pt idx="135">
                  <c:v>0.1</c:v>
                </c:pt>
                <c:pt idx="136">
                  <c:v>0.10100000000000001</c:v>
                </c:pt>
                <c:pt idx="137">
                  <c:v>6.6000000000000003E-2</c:v>
                </c:pt>
                <c:pt idx="138">
                  <c:v>7.8E-2</c:v>
                </c:pt>
                <c:pt idx="139">
                  <c:v>5.6000000000000001E-2</c:v>
                </c:pt>
                <c:pt idx="140">
                  <c:v>4.7E-2</c:v>
                </c:pt>
                <c:pt idx="141">
                  <c:v>3.6999999999999998E-2</c:v>
                </c:pt>
                <c:pt idx="142">
                  <c:v>4.1000000000000002E-2</c:v>
                </c:pt>
                <c:pt idx="143">
                  <c:v>2.7E-2</c:v>
                </c:pt>
                <c:pt idx="144">
                  <c:v>3.5000000000000003E-2</c:v>
                </c:pt>
                <c:pt idx="145">
                  <c:v>2.9000000000000001E-2</c:v>
                </c:pt>
                <c:pt idx="146">
                  <c:v>2.4E-2</c:v>
                </c:pt>
                <c:pt idx="147">
                  <c:v>-2E-3</c:v>
                </c:pt>
                <c:pt idx="148">
                  <c:v>0.01</c:v>
                </c:pt>
                <c:pt idx="149">
                  <c:v>2.9000000000000001E-2</c:v>
                </c:pt>
                <c:pt idx="150">
                  <c:v>1.6E-2</c:v>
                </c:pt>
                <c:pt idx="151">
                  <c:v>3.9E-2</c:v>
                </c:pt>
                <c:pt idx="152">
                  <c:v>4.1000000000000002E-2</c:v>
                </c:pt>
                <c:pt idx="153">
                  <c:v>3.1E-2</c:v>
                </c:pt>
                <c:pt idx="154">
                  <c:v>0.02</c:v>
                </c:pt>
                <c:pt idx="155">
                  <c:v>4.4999999999999998E-2</c:v>
                </c:pt>
                <c:pt idx="156">
                  <c:v>4.2000000000000003E-2</c:v>
                </c:pt>
                <c:pt idx="157">
                  <c:v>3.1E-2</c:v>
                </c:pt>
                <c:pt idx="158">
                  <c:v>4.4999999999999998E-2</c:v>
                </c:pt>
                <c:pt idx="159">
                  <c:v>6.9000000000000006E-2</c:v>
                </c:pt>
                <c:pt idx="160">
                  <c:v>0.05</c:v>
                </c:pt>
                <c:pt idx="161">
                  <c:v>0.06</c:v>
                </c:pt>
                <c:pt idx="162">
                  <c:v>7.0999999999999994E-2</c:v>
                </c:pt>
                <c:pt idx="163">
                  <c:v>5.7000000000000002E-2</c:v>
                </c:pt>
                <c:pt idx="164">
                  <c:v>6.3E-2</c:v>
                </c:pt>
                <c:pt idx="165">
                  <c:v>7.1999999999999995E-2</c:v>
                </c:pt>
                <c:pt idx="166">
                  <c:v>8.3000000000000004E-2</c:v>
                </c:pt>
                <c:pt idx="167">
                  <c:v>7.2999999999999995E-2</c:v>
                </c:pt>
                <c:pt idx="168">
                  <c:v>7.0999999999999994E-2</c:v>
                </c:pt>
                <c:pt idx="169">
                  <c:v>8.5000000000000006E-2</c:v>
                </c:pt>
                <c:pt idx="170">
                  <c:v>8.4000000000000005E-2</c:v>
                </c:pt>
                <c:pt idx="171">
                  <c:v>8.3000000000000004E-2</c:v>
                </c:pt>
                <c:pt idx="172">
                  <c:v>7.5999999999999998E-2</c:v>
                </c:pt>
                <c:pt idx="173">
                  <c:v>7.6999999999999999E-2</c:v>
                </c:pt>
                <c:pt idx="174">
                  <c:v>7.0999999999999994E-2</c:v>
                </c:pt>
                <c:pt idx="175">
                  <c:v>6.5000000000000002E-2</c:v>
                </c:pt>
                <c:pt idx="176">
                  <c:v>6.9000000000000006E-2</c:v>
                </c:pt>
                <c:pt idx="177">
                  <c:v>6.9000000000000006E-2</c:v>
                </c:pt>
                <c:pt idx="178">
                  <c:v>7.5999999999999998E-2</c:v>
                </c:pt>
                <c:pt idx="179">
                  <c:v>7.6999999999999999E-2</c:v>
                </c:pt>
                <c:pt idx="180">
                  <c:v>0.105</c:v>
                </c:pt>
                <c:pt idx="181">
                  <c:v>0.11600000000000001</c:v>
                </c:pt>
                <c:pt idx="182">
                  <c:v>0.1</c:v>
                </c:pt>
                <c:pt idx="183">
                  <c:v>9.9000000000000005E-2</c:v>
                </c:pt>
                <c:pt idx="184">
                  <c:v>0.112</c:v>
                </c:pt>
                <c:pt idx="185">
                  <c:v>0.10100000000000001</c:v>
                </c:pt>
                <c:pt idx="186">
                  <c:v>9.8000000000000004E-2</c:v>
                </c:pt>
                <c:pt idx="187">
                  <c:v>0.1</c:v>
                </c:pt>
                <c:pt idx="188">
                  <c:v>0.10299999999999999</c:v>
                </c:pt>
                <c:pt idx="189">
                  <c:v>9.8000000000000004E-2</c:v>
                </c:pt>
                <c:pt idx="190">
                  <c:v>8.5000000000000006E-2</c:v>
                </c:pt>
                <c:pt idx="191">
                  <c:v>9.4E-2</c:v>
                </c:pt>
                <c:pt idx="192">
                  <c:v>6.9000000000000006E-2</c:v>
                </c:pt>
                <c:pt idx="193">
                  <c:v>5.5E-2</c:v>
                </c:pt>
                <c:pt idx="194">
                  <c:v>7.0000000000000007E-2</c:v>
                </c:pt>
                <c:pt idx="195">
                  <c:v>6.7000000000000004E-2</c:v>
                </c:pt>
                <c:pt idx="196">
                  <c:v>6.7000000000000004E-2</c:v>
                </c:pt>
                <c:pt idx="197">
                  <c:v>6.9000000000000006E-2</c:v>
                </c:pt>
                <c:pt idx="198">
                  <c:v>7.8E-2</c:v>
                </c:pt>
                <c:pt idx="199">
                  <c:v>6.3E-2</c:v>
                </c:pt>
                <c:pt idx="200">
                  <c:v>7.0999999999999994E-2</c:v>
                </c:pt>
                <c:pt idx="201">
                  <c:v>8.2000000000000003E-2</c:v>
                </c:pt>
                <c:pt idx="202">
                  <c:v>8.6999999999999994E-2</c:v>
                </c:pt>
                <c:pt idx="203">
                  <c:v>8.5999999999999993E-2</c:v>
                </c:pt>
                <c:pt idx="204">
                  <c:v>9.9000000000000005E-2</c:v>
                </c:pt>
                <c:pt idx="205">
                  <c:v>0.109</c:v>
                </c:pt>
                <c:pt idx="206">
                  <c:v>9.8000000000000004E-2</c:v>
                </c:pt>
                <c:pt idx="207">
                  <c:v>9.9000000000000005E-2</c:v>
                </c:pt>
                <c:pt idx="208">
                  <c:v>0.115</c:v>
                </c:pt>
                <c:pt idx="209">
                  <c:v>0.10199999999999999</c:v>
                </c:pt>
                <c:pt idx="210">
                  <c:v>9.4E-2</c:v>
                </c:pt>
                <c:pt idx="211">
                  <c:v>0.115</c:v>
                </c:pt>
                <c:pt idx="212">
                  <c:v>0.105</c:v>
                </c:pt>
                <c:pt idx="213">
                  <c:v>9.6000000000000002E-2</c:v>
                </c:pt>
                <c:pt idx="214">
                  <c:v>9.9000000000000005E-2</c:v>
                </c:pt>
                <c:pt idx="215">
                  <c:v>9.6000000000000002E-2</c:v>
                </c:pt>
                <c:pt idx="216">
                  <c:v>8.4000000000000005E-2</c:v>
                </c:pt>
                <c:pt idx="217">
                  <c:v>8.6999999999999994E-2</c:v>
                </c:pt>
                <c:pt idx="218">
                  <c:v>9.4E-2</c:v>
                </c:pt>
                <c:pt idx="219">
                  <c:v>0.09</c:v>
                </c:pt>
                <c:pt idx="220">
                  <c:v>7.9000000000000001E-2</c:v>
                </c:pt>
                <c:pt idx="221">
                  <c:v>0.109</c:v>
                </c:pt>
                <c:pt idx="222">
                  <c:v>0.11799999999999999</c:v>
                </c:pt>
                <c:pt idx="223">
                  <c:v>0.113</c:v>
                </c:pt>
                <c:pt idx="224">
                  <c:v>0.11700000000000001</c:v>
                </c:pt>
                <c:pt idx="225">
                  <c:v>0.13200000000000001</c:v>
                </c:pt>
                <c:pt idx="226">
                  <c:v>0.13600000000000001</c:v>
                </c:pt>
                <c:pt idx="227">
                  <c:v>0.123</c:v>
                </c:pt>
                <c:pt idx="228">
                  <c:v>0.13700000000000001</c:v>
                </c:pt>
                <c:pt idx="229">
                  <c:v>0.129</c:v>
                </c:pt>
                <c:pt idx="230">
                  <c:v>0.126</c:v>
                </c:pt>
                <c:pt idx="231">
                  <c:v>0.13300000000000001</c:v>
                </c:pt>
                <c:pt idx="232">
                  <c:v>0.13900000000000001</c:v>
                </c:pt>
                <c:pt idx="233">
                  <c:v>0.113</c:v>
                </c:pt>
                <c:pt idx="234">
                  <c:v>0.114</c:v>
                </c:pt>
                <c:pt idx="235">
                  <c:v>0.11899999999999999</c:v>
                </c:pt>
                <c:pt idx="236">
                  <c:v>0.113</c:v>
                </c:pt>
                <c:pt idx="237">
                  <c:v>0.109</c:v>
                </c:pt>
                <c:pt idx="238">
                  <c:v>9.7000000000000003E-2</c:v>
                </c:pt>
                <c:pt idx="239">
                  <c:v>0.11700000000000001</c:v>
                </c:pt>
                <c:pt idx="240">
                  <c:v>0.107</c:v>
                </c:pt>
                <c:pt idx="241">
                  <c:v>0.1</c:v>
                </c:pt>
                <c:pt idx="242">
                  <c:v>0.107</c:v>
                </c:pt>
                <c:pt idx="243">
                  <c:v>8.7999999999999995E-2</c:v>
                </c:pt>
                <c:pt idx="244">
                  <c:v>8.5000000000000006E-2</c:v>
                </c:pt>
                <c:pt idx="245">
                  <c:v>0.1</c:v>
                </c:pt>
                <c:pt idx="246">
                  <c:v>9.6000000000000002E-2</c:v>
                </c:pt>
                <c:pt idx="247">
                  <c:v>9.1999999999999998E-2</c:v>
                </c:pt>
                <c:pt idx="248">
                  <c:v>8.4000000000000005E-2</c:v>
                </c:pt>
                <c:pt idx="249">
                  <c:v>8.3000000000000004E-2</c:v>
                </c:pt>
                <c:pt idx="250">
                  <c:v>9.0999999999999998E-2</c:v>
                </c:pt>
                <c:pt idx="251">
                  <c:v>7.3999999999999996E-2</c:v>
                </c:pt>
                <c:pt idx="252">
                  <c:v>8.4000000000000005E-2</c:v>
                </c:pt>
                <c:pt idx="253">
                  <c:v>9.8000000000000004E-2</c:v>
                </c:pt>
                <c:pt idx="254">
                  <c:v>8.5999999999999993E-2</c:v>
                </c:pt>
                <c:pt idx="255">
                  <c:v>0.11799999999999999</c:v>
                </c:pt>
                <c:pt idx="256">
                  <c:v>0.122</c:v>
                </c:pt>
                <c:pt idx="257">
                  <c:v>0.12</c:v>
                </c:pt>
                <c:pt idx="258">
                  <c:v>0.112</c:v>
                </c:pt>
                <c:pt idx="259">
                  <c:v>0.1</c:v>
                </c:pt>
                <c:pt idx="260">
                  <c:v>0.14299999999999999</c:v>
                </c:pt>
                <c:pt idx="261">
                  <c:v>0.159</c:v>
                </c:pt>
                <c:pt idx="262">
                  <c:v>0.16900000000000001</c:v>
                </c:pt>
                <c:pt idx="263">
                  <c:v>0.17100000000000001</c:v>
                </c:pt>
                <c:pt idx="264">
                  <c:v>0.17100000000000001</c:v>
                </c:pt>
                <c:pt idx="265">
                  <c:v>0.16800000000000001</c:v>
                </c:pt>
                <c:pt idx="266">
                  <c:v>0.17699999999999999</c:v>
                </c:pt>
                <c:pt idx="267">
                  <c:v>0.16200000000000001</c:v>
                </c:pt>
                <c:pt idx="268">
                  <c:v>0.155</c:v>
                </c:pt>
                <c:pt idx="269">
                  <c:v>0.151</c:v>
                </c:pt>
                <c:pt idx="270">
                  <c:v>0.16700000000000001</c:v>
                </c:pt>
                <c:pt idx="271">
                  <c:v>0.184</c:v>
                </c:pt>
                <c:pt idx="272">
                  <c:v>0.14099999999999999</c:v>
                </c:pt>
                <c:pt idx="273">
                  <c:v>0.13400000000000001</c:v>
                </c:pt>
                <c:pt idx="274">
                  <c:v>0.123</c:v>
                </c:pt>
                <c:pt idx="275">
                  <c:v>0.13200000000000001</c:v>
                </c:pt>
                <c:pt idx="276">
                  <c:v>0.13500000000000001</c:v>
                </c:pt>
                <c:pt idx="277">
                  <c:v>0.14099999999999999</c:v>
                </c:pt>
                <c:pt idx="278">
                  <c:v>0.13400000000000001</c:v>
                </c:pt>
                <c:pt idx="279">
                  <c:v>0.14799999999999999</c:v>
                </c:pt>
                <c:pt idx="280">
                  <c:v>0.152</c:v>
                </c:pt>
                <c:pt idx="281">
                  <c:v>0.159</c:v>
                </c:pt>
                <c:pt idx="282">
                  <c:v>0.121</c:v>
                </c:pt>
                <c:pt idx="283">
                  <c:v>0.09</c:v>
                </c:pt>
                <c:pt idx="284">
                  <c:v>5.0999999999999997E-2</c:v>
                </c:pt>
                <c:pt idx="285">
                  <c:v>6.3E-2</c:v>
                </c:pt>
                <c:pt idx="286">
                  <c:v>7.4999999999999997E-2</c:v>
                </c:pt>
                <c:pt idx="287">
                  <c:v>6.5000000000000002E-2</c:v>
                </c:pt>
                <c:pt idx="288">
                  <c:v>7.4999999999999997E-2</c:v>
                </c:pt>
                <c:pt idx="289">
                  <c:v>5.8999999999999997E-2</c:v>
                </c:pt>
                <c:pt idx="290">
                  <c:v>5.0999999999999997E-2</c:v>
                </c:pt>
                <c:pt idx="291">
                  <c:v>4.2000000000000003E-2</c:v>
                </c:pt>
                <c:pt idx="292">
                  <c:v>0.03</c:v>
                </c:pt>
                <c:pt idx="293">
                  <c:v>2.1000000000000001E-2</c:v>
                </c:pt>
                <c:pt idx="294">
                  <c:v>2.7E-2</c:v>
                </c:pt>
                <c:pt idx="295">
                  <c:v>6.3E-2</c:v>
                </c:pt>
                <c:pt idx="296">
                  <c:v>0.104</c:v>
                </c:pt>
                <c:pt idx="297">
                  <c:v>7.4999999999999997E-2</c:v>
                </c:pt>
                <c:pt idx="298">
                  <c:v>5.5E-2</c:v>
                </c:pt>
                <c:pt idx="299">
                  <c:v>3.6999999999999998E-2</c:v>
                </c:pt>
                <c:pt idx="300">
                  <c:v>3.5999999999999997E-2</c:v>
                </c:pt>
                <c:pt idx="301">
                  <c:v>3.5999999999999997E-2</c:v>
                </c:pt>
                <c:pt idx="302">
                  <c:v>3.4000000000000002E-2</c:v>
                </c:pt>
                <c:pt idx="303">
                  <c:v>0.03</c:v>
                </c:pt>
                <c:pt idx="304">
                  <c:v>2.8000000000000001E-2</c:v>
                </c:pt>
                <c:pt idx="305">
                  <c:v>1.2999999999999999E-2</c:v>
                </c:pt>
                <c:pt idx="306">
                  <c:v>2.8000000000000001E-2</c:v>
                </c:pt>
                <c:pt idx="307">
                  <c:v>1.6E-2</c:v>
                </c:pt>
                <c:pt idx="308">
                  <c:v>4.0000000000000001E-3</c:v>
                </c:pt>
                <c:pt idx="309">
                  <c:v>7.0000000000000001E-3</c:v>
                </c:pt>
                <c:pt idx="310">
                  <c:v>0</c:v>
                </c:pt>
                <c:pt idx="311">
                  <c:v>-5.0000000000000001E-3</c:v>
                </c:pt>
                <c:pt idx="312">
                  <c:v>-7.0000000000000001E-3</c:v>
                </c:pt>
                <c:pt idx="313">
                  <c:v>-3.0000000000000001E-3</c:v>
                </c:pt>
                <c:pt idx="314">
                  <c:v>-8.0000000000000002E-3</c:v>
                </c:pt>
                <c:pt idx="315">
                  <c:v>2.4E-2</c:v>
                </c:pt>
                <c:pt idx="316">
                  <c:v>2.7E-2</c:v>
                </c:pt>
                <c:pt idx="317">
                  <c:v>3.5000000000000003E-2</c:v>
                </c:pt>
                <c:pt idx="318">
                  <c:v>3.7999999999999999E-2</c:v>
                </c:pt>
                <c:pt idx="319">
                  <c:v>3.9E-2</c:v>
                </c:pt>
                <c:pt idx="320">
                  <c:v>5.1999999999999998E-2</c:v>
                </c:pt>
                <c:pt idx="321">
                  <c:v>4.4999999999999998E-2</c:v>
                </c:pt>
                <c:pt idx="322">
                  <c:v>5.1999999999999998E-2</c:v>
                </c:pt>
              </c:numCache>
            </c:numRef>
          </c:val>
          <c:extLst>
            <c:ext xmlns:c16="http://schemas.microsoft.com/office/drawing/2014/chart" uri="{C3380CC4-5D6E-409C-BE32-E72D297353CC}">
              <c16:uniqueId val="{00000001-1DA6-436B-8086-2C8B6DAE4C99}"/>
            </c:ext>
          </c:extLst>
        </c:ser>
        <c:dLbls>
          <c:showLegendKey val="0"/>
          <c:showVal val="0"/>
          <c:showCatName val="0"/>
          <c:showSerName val="0"/>
          <c:showPercent val="0"/>
          <c:showBubbleSize val="0"/>
        </c:dLbls>
        <c:axId val="3"/>
        <c:axId val="4"/>
      </c:areaChart>
      <c:catAx>
        <c:axId val="235565400"/>
        <c:scaling>
          <c:orientation val="minMax"/>
        </c:scaling>
        <c:delete val="0"/>
        <c:axPos val="b"/>
        <c:numFmt formatCode="General" sourceLinked="1"/>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4"/>
          <c:min val="-0.06"/>
        </c:scaling>
        <c:delete val="0"/>
        <c:axPos val="l"/>
        <c:majorGridlines>
          <c:spPr>
            <a:ln w="2407">
              <a:solidFill>
                <a:schemeClr val="tx1"/>
              </a:solidFill>
              <a:prstDash val="solid"/>
            </a:ln>
          </c:spPr>
        </c:majorGridlines>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23556540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4"/>
          <c:min val="-0.06"/>
        </c:scaling>
        <c:delete val="0"/>
        <c:axPos val="r"/>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29">
          <a:solidFill>
            <a:schemeClr val="tx1"/>
          </a:solidFill>
          <a:prstDash val="solid"/>
        </a:ln>
      </c:spPr>
    </c:plotArea>
    <c:plotVisOnly val="1"/>
    <c:dispBlanksAs val="zero"/>
    <c:showDLblsOverMax val="0"/>
  </c:chart>
  <c:spPr>
    <a:noFill/>
    <a:ln w="19258">
      <a:solidFill>
        <a:schemeClr val="tx1"/>
      </a:solidFill>
      <a:prstDash val="solid"/>
    </a:ln>
  </c:spPr>
  <c:txPr>
    <a:bodyPr/>
    <a:lstStyle/>
    <a:p>
      <a:pPr>
        <a:defRPr sz="136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25400">
          <a:noFill/>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7864077669902918"/>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2BDC-4A3D-9F1E-8F256437C814}"/>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pt idx="357">
                  <c:v>4.0999999999999996</c:v>
                </c:pt>
                <c:pt idx="358">
                  <c:v>4.2</c:v>
                </c:pt>
              </c:numCache>
            </c:numRef>
          </c:val>
          <c:extLst>
            <c:ext xmlns:c16="http://schemas.microsoft.com/office/drawing/2014/chart" uri="{C3380CC4-5D6E-409C-BE32-E72D297353CC}">
              <c16:uniqueId val="{00000001-2BDC-4A3D-9F1E-8F256437C814}"/>
            </c:ext>
          </c:extLst>
        </c:ser>
        <c:dLbls>
          <c:showLegendKey val="0"/>
          <c:showVal val="0"/>
          <c:showCatName val="0"/>
          <c:showSerName val="0"/>
          <c:showPercent val="0"/>
          <c:showBubbleSize val="0"/>
        </c:dLbls>
        <c:axId val="227356368"/>
        <c:axId val="1"/>
      </c:areaChart>
      <c:lineChart>
        <c:grouping val="standard"/>
        <c:varyColors val="0"/>
        <c:ser>
          <c:idx val="4"/>
          <c:order val="2"/>
          <c:tx>
            <c:strRef>
              <c:f>Sheet1!$E$1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2-2BDC-4A3D-9F1E-8F256437C814}"/>
            </c:ext>
          </c:extLst>
        </c:ser>
        <c:dLbls>
          <c:showLegendKey val="0"/>
          <c:showVal val="0"/>
          <c:showCatName val="0"/>
          <c:showSerName val="0"/>
          <c:showPercent val="0"/>
          <c:showBubbleSize val="0"/>
        </c:dLbls>
        <c:marker val="1"/>
        <c:smooth val="0"/>
        <c:axId val="227356368"/>
        <c:axId val="1"/>
      </c:lineChart>
      <c:catAx>
        <c:axId val="227356368"/>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7356368"/>
        <c:crosses val="autoZero"/>
        <c:crossBetween val="midCat"/>
        <c:majorUnit val="1"/>
        <c:minorUnit val="1"/>
      </c:valAx>
      <c:spPr>
        <a:noFill/>
        <a:ln w="15220">
          <a:solidFill>
            <a:schemeClr val="tx1"/>
          </a:solidFill>
          <a:prstDash val="solid"/>
        </a:ln>
      </c:spPr>
    </c:plotArea>
    <c:legend>
      <c:legendPos val="r"/>
      <c:layout>
        <c:manualLayout>
          <c:xMode val="edge"/>
          <c:yMode val="edge"/>
          <c:x val="8.6899252335936511E-2"/>
          <c:y val="0.17234085982475439"/>
          <c:w val="0.37758670464803762"/>
          <c:h val="0.1696191374290476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7E6C-4587-ADA1-270C358A30B3}"/>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numCache>
            </c:numRef>
          </c:val>
          <c:extLst>
            <c:ext xmlns:c16="http://schemas.microsoft.com/office/drawing/2014/chart" uri="{C3380CC4-5D6E-409C-BE32-E72D297353CC}">
              <c16:uniqueId val="{00000001-7E6C-4587-ADA1-270C358A30B3}"/>
            </c:ext>
          </c:extLst>
        </c:ser>
        <c:dLbls>
          <c:showLegendKey val="0"/>
          <c:showVal val="0"/>
          <c:showCatName val="0"/>
          <c:showSerName val="0"/>
          <c:showPercent val="0"/>
          <c:showBubbleSize val="0"/>
        </c:dLbls>
        <c:axId val="237478056"/>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3-7E6C-4587-ADA1-270C358A30B3}"/>
            </c:ext>
          </c:extLst>
        </c:ser>
        <c:dLbls>
          <c:showLegendKey val="0"/>
          <c:showVal val="0"/>
          <c:showCatName val="0"/>
          <c:showSerName val="0"/>
          <c:showPercent val="0"/>
          <c:showBubbleSize val="0"/>
        </c:dLbls>
        <c:marker val="1"/>
        <c:smooth val="0"/>
        <c:axId val="237478056"/>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formatCode="0.00%">
                  <c:v>0.86241299999999999</c:v>
                </c:pt>
                <c:pt idx="349" formatCode="0.00%">
                  <c:v>0.80889</c:v>
                </c:pt>
                <c:pt idx="350" formatCode="0.00%">
                  <c:v>0.77290000000000003</c:v>
                </c:pt>
                <c:pt idx="351" formatCode="0.00%">
                  <c:v>0.84019100000000002</c:v>
                </c:pt>
                <c:pt idx="352" formatCode="0.00%">
                  <c:v>0.84312399999999998</c:v>
                </c:pt>
                <c:pt idx="353" formatCode="0.00%">
                  <c:v>0.8397</c:v>
                </c:pt>
                <c:pt idx="354" formatCode="0.00%">
                  <c:v>0.84378399999999998</c:v>
                </c:pt>
                <c:pt idx="355" formatCode="0.00%">
                  <c:v>0.88921399999999995</c:v>
                </c:pt>
                <c:pt idx="356" formatCode="0.00%">
                  <c:v>0.90600000000000003</c:v>
                </c:pt>
                <c:pt idx="357" formatCode="0.00%">
                  <c:v>0.93213900000000005</c:v>
                </c:pt>
                <c:pt idx="358" formatCode="0.00%">
                  <c:v>0.98871799999999999</c:v>
                </c:pt>
              </c:numCache>
            </c:numRef>
          </c:val>
          <c:smooth val="0"/>
          <c:extLst>
            <c:ext xmlns:c16="http://schemas.microsoft.com/office/drawing/2014/chart" uri="{C3380CC4-5D6E-409C-BE32-E72D297353CC}">
              <c16:uniqueId val="{00000002-7E6C-4587-ADA1-270C358A30B3}"/>
            </c:ext>
          </c:extLst>
        </c:ser>
        <c:dLbls>
          <c:showLegendKey val="0"/>
          <c:showVal val="0"/>
          <c:showCatName val="0"/>
          <c:showSerName val="0"/>
          <c:showPercent val="0"/>
          <c:showBubbleSize val="0"/>
        </c:dLbls>
        <c:marker val="1"/>
        <c:smooth val="0"/>
        <c:axId val="3"/>
        <c:axId val="4"/>
      </c:lineChart>
      <c:catAx>
        <c:axId val="237478056"/>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37478056"/>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6899252335936511E-2"/>
          <c:y val="0.17429583264447476"/>
          <c:w val="0.35801497451394299"/>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41549295774647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395D-4C93-8755-D17A274E5110}"/>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pt idx="357">
                  <c:v>4.0999999999999996</c:v>
                </c:pt>
                <c:pt idx="358">
                  <c:v>4.0999999999999996</c:v>
                </c:pt>
              </c:numCache>
            </c:numRef>
          </c:val>
          <c:extLst>
            <c:ext xmlns:c16="http://schemas.microsoft.com/office/drawing/2014/chart" uri="{C3380CC4-5D6E-409C-BE32-E72D297353CC}">
              <c16:uniqueId val="{00000001-395D-4C93-8755-D17A274E5110}"/>
            </c:ext>
          </c:extLst>
        </c:ser>
        <c:dLbls>
          <c:showLegendKey val="0"/>
          <c:showVal val="0"/>
          <c:showCatName val="0"/>
          <c:showSerName val="0"/>
          <c:showPercent val="0"/>
          <c:showBubbleSize val="0"/>
        </c:dLbls>
        <c:axId val="224978680"/>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4-395D-4C93-8755-D17A274E5110}"/>
            </c:ext>
          </c:extLst>
        </c:ser>
        <c:dLbls>
          <c:showLegendKey val="0"/>
          <c:showVal val="0"/>
          <c:showCatName val="0"/>
          <c:showSerName val="0"/>
          <c:showPercent val="0"/>
          <c:showBubbleSize val="0"/>
        </c:dLbls>
        <c:marker val="1"/>
        <c:smooth val="0"/>
        <c:axId val="224978680"/>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c:v>0.86241299999999999</c:v>
                </c:pt>
                <c:pt idx="349">
                  <c:v>0.80889</c:v>
                </c:pt>
                <c:pt idx="350">
                  <c:v>0.77290000000000003</c:v>
                </c:pt>
                <c:pt idx="351">
                  <c:v>0.84019100000000002</c:v>
                </c:pt>
                <c:pt idx="352">
                  <c:v>0.84312399999999998</c:v>
                </c:pt>
                <c:pt idx="353">
                  <c:v>0.8397</c:v>
                </c:pt>
                <c:pt idx="354">
                  <c:v>0.84378399999999998</c:v>
                </c:pt>
                <c:pt idx="355">
                  <c:v>0.88921399999999995</c:v>
                </c:pt>
                <c:pt idx="356">
                  <c:v>0.90600000000000003</c:v>
                </c:pt>
                <c:pt idx="357">
                  <c:v>0.93213900000000005</c:v>
                </c:pt>
                <c:pt idx="358">
                  <c:v>0.98871799999999999</c:v>
                </c:pt>
              </c:numCache>
            </c:numRef>
          </c:val>
          <c:smooth val="0"/>
          <c:extLst>
            <c:ext xmlns:c16="http://schemas.microsoft.com/office/drawing/2014/chart" uri="{C3380CC4-5D6E-409C-BE32-E72D297353CC}">
              <c16:uniqueId val="{00000002-395D-4C93-8755-D17A274E5110}"/>
            </c:ext>
          </c:extLst>
        </c:ser>
        <c:ser>
          <c:idx val="5"/>
          <c:order val="4"/>
          <c:tx>
            <c:strRef>
              <c:f>Sheet1!$G$1</c:f>
              <c:strCache>
                <c:ptCount val="1"/>
                <c:pt idx="0">
                  <c:v>0.75% Natural Delinquency Rate (Right Axis)</c:v>
                </c:pt>
              </c:strCache>
            </c:strRef>
          </c:tx>
          <c:spPr>
            <a:ln w="45660">
              <a:solidFill>
                <a:srgbClr val="FF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Sheet1!$G$2:$G$363</c:f>
              <c:numCache>
                <c:formatCode>General</c:formatCode>
                <c:ptCount val="362"/>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pt idx="44">
                  <c:v>0.75</c:v>
                </c:pt>
                <c:pt idx="45">
                  <c:v>0.75</c:v>
                </c:pt>
                <c:pt idx="46">
                  <c:v>0.75</c:v>
                </c:pt>
                <c:pt idx="47">
                  <c:v>0.75</c:v>
                </c:pt>
                <c:pt idx="48">
                  <c:v>0.75</c:v>
                </c:pt>
                <c:pt idx="49">
                  <c:v>0.75</c:v>
                </c:pt>
                <c:pt idx="50">
                  <c:v>0.75</c:v>
                </c:pt>
                <c:pt idx="51">
                  <c:v>0.75</c:v>
                </c:pt>
                <c:pt idx="52">
                  <c:v>0.75</c:v>
                </c:pt>
                <c:pt idx="53">
                  <c:v>0.75</c:v>
                </c:pt>
                <c:pt idx="54">
                  <c:v>0.75</c:v>
                </c:pt>
                <c:pt idx="55">
                  <c:v>0.75</c:v>
                </c:pt>
                <c:pt idx="56">
                  <c:v>0.75</c:v>
                </c:pt>
                <c:pt idx="57">
                  <c:v>0.75</c:v>
                </c:pt>
                <c:pt idx="58">
                  <c:v>0.75</c:v>
                </c:pt>
                <c:pt idx="59">
                  <c:v>0.75</c:v>
                </c:pt>
                <c:pt idx="60">
                  <c:v>0.75</c:v>
                </c:pt>
                <c:pt idx="61">
                  <c:v>0.75</c:v>
                </c:pt>
                <c:pt idx="62">
                  <c:v>0.75</c:v>
                </c:pt>
                <c:pt idx="63">
                  <c:v>0.75</c:v>
                </c:pt>
                <c:pt idx="64">
                  <c:v>0.75</c:v>
                </c:pt>
                <c:pt idx="65">
                  <c:v>0.75</c:v>
                </c:pt>
                <c:pt idx="66">
                  <c:v>0.75</c:v>
                </c:pt>
                <c:pt idx="67">
                  <c:v>0.75</c:v>
                </c:pt>
                <c:pt idx="68">
                  <c:v>0.75</c:v>
                </c:pt>
                <c:pt idx="69">
                  <c:v>0.75</c:v>
                </c:pt>
                <c:pt idx="70">
                  <c:v>0.75</c:v>
                </c:pt>
                <c:pt idx="71">
                  <c:v>0.75</c:v>
                </c:pt>
                <c:pt idx="72">
                  <c:v>0.75</c:v>
                </c:pt>
                <c:pt idx="73">
                  <c:v>0.75</c:v>
                </c:pt>
                <c:pt idx="74">
                  <c:v>0.75</c:v>
                </c:pt>
                <c:pt idx="75">
                  <c:v>0.75</c:v>
                </c:pt>
                <c:pt idx="76">
                  <c:v>0.75</c:v>
                </c:pt>
                <c:pt idx="77">
                  <c:v>0.75</c:v>
                </c:pt>
                <c:pt idx="78">
                  <c:v>0.75</c:v>
                </c:pt>
                <c:pt idx="79">
                  <c:v>0.75</c:v>
                </c:pt>
                <c:pt idx="80">
                  <c:v>0.75</c:v>
                </c:pt>
                <c:pt idx="81">
                  <c:v>0.75</c:v>
                </c:pt>
                <c:pt idx="82">
                  <c:v>0.75</c:v>
                </c:pt>
                <c:pt idx="83">
                  <c:v>0.75</c:v>
                </c:pt>
                <c:pt idx="84">
                  <c:v>0.75</c:v>
                </c:pt>
                <c:pt idx="85">
                  <c:v>0.75</c:v>
                </c:pt>
                <c:pt idx="86">
                  <c:v>0.75</c:v>
                </c:pt>
                <c:pt idx="87">
                  <c:v>0.75</c:v>
                </c:pt>
                <c:pt idx="88">
                  <c:v>0.75</c:v>
                </c:pt>
                <c:pt idx="89">
                  <c:v>0.75</c:v>
                </c:pt>
                <c:pt idx="90">
                  <c:v>0.75</c:v>
                </c:pt>
                <c:pt idx="91">
                  <c:v>0.75</c:v>
                </c:pt>
                <c:pt idx="92">
                  <c:v>0.75</c:v>
                </c:pt>
                <c:pt idx="93">
                  <c:v>0.75</c:v>
                </c:pt>
                <c:pt idx="94">
                  <c:v>0.75</c:v>
                </c:pt>
                <c:pt idx="95">
                  <c:v>0.75</c:v>
                </c:pt>
                <c:pt idx="96">
                  <c:v>0.75</c:v>
                </c:pt>
                <c:pt idx="97">
                  <c:v>0.75</c:v>
                </c:pt>
                <c:pt idx="98">
                  <c:v>0.75</c:v>
                </c:pt>
                <c:pt idx="99">
                  <c:v>0.75</c:v>
                </c:pt>
                <c:pt idx="100">
                  <c:v>0.75</c:v>
                </c:pt>
                <c:pt idx="101">
                  <c:v>0.75</c:v>
                </c:pt>
                <c:pt idx="102">
                  <c:v>0.75</c:v>
                </c:pt>
                <c:pt idx="103">
                  <c:v>0.75</c:v>
                </c:pt>
                <c:pt idx="104">
                  <c:v>0.75</c:v>
                </c:pt>
                <c:pt idx="105">
                  <c:v>0.75</c:v>
                </c:pt>
                <c:pt idx="106">
                  <c:v>0.75</c:v>
                </c:pt>
                <c:pt idx="107">
                  <c:v>0.75</c:v>
                </c:pt>
                <c:pt idx="108">
                  <c:v>0.75</c:v>
                </c:pt>
                <c:pt idx="109">
                  <c:v>0.75</c:v>
                </c:pt>
                <c:pt idx="110">
                  <c:v>0.75</c:v>
                </c:pt>
                <c:pt idx="111">
                  <c:v>0.75</c:v>
                </c:pt>
                <c:pt idx="112">
                  <c:v>0.75</c:v>
                </c:pt>
                <c:pt idx="113">
                  <c:v>0.75</c:v>
                </c:pt>
                <c:pt idx="114">
                  <c:v>0.75</c:v>
                </c:pt>
                <c:pt idx="115">
                  <c:v>0.75</c:v>
                </c:pt>
                <c:pt idx="116">
                  <c:v>0.75</c:v>
                </c:pt>
                <c:pt idx="117">
                  <c:v>0.75</c:v>
                </c:pt>
                <c:pt idx="118">
                  <c:v>0.75</c:v>
                </c:pt>
                <c:pt idx="119">
                  <c:v>0.75</c:v>
                </c:pt>
                <c:pt idx="120">
                  <c:v>0.75</c:v>
                </c:pt>
                <c:pt idx="121">
                  <c:v>0.75</c:v>
                </c:pt>
                <c:pt idx="122">
                  <c:v>0.75</c:v>
                </c:pt>
                <c:pt idx="123">
                  <c:v>0.75</c:v>
                </c:pt>
                <c:pt idx="124">
                  <c:v>0.75</c:v>
                </c:pt>
                <c:pt idx="125">
                  <c:v>0.75</c:v>
                </c:pt>
                <c:pt idx="126">
                  <c:v>0.75</c:v>
                </c:pt>
                <c:pt idx="127">
                  <c:v>0.75</c:v>
                </c:pt>
                <c:pt idx="128">
                  <c:v>0.75</c:v>
                </c:pt>
                <c:pt idx="129">
                  <c:v>0.75</c:v>
                </c:pt>
                <c:pt idx="130">
                  <c:v>0.75</c:v>
                </c:pt>
                <c:pt idx="131">
                  <c:v>0.75</c:v>
                </c:pt>
                <c:pt idx="132">
                  <c:v>0.75</c:v>
                </c:pt>
                <c:pt idx="133">
                  <c:v>0.75</c:v>
                </c:pt>
                <c:pt idx="134">
                  <c:v>0.75</c:v>
                </c:pt>
                <c:pt idx="135">
                  <c:v>0.75</c:v>
                </c:pt>
                <c:pt idx="136">
                  <c:v>0.75</c:v>
                </c:pt>
                <c:pt idx="137">
                  <c:v>0.75</c:v>
                </c:pt>
                <c:pt idx="138">
                  <c:v>0.75</c:v>
                </c:pt>
                <c:pt idx="139">
                  <c:v>0.75</c:v>
                </c:pt>
                <c:pt idx="140">
                  <c:v>0.75</c:v>
                </c:pt>
                <c:pt idx="141">
                  <c:v>0.75</c:v>
                </c:pt>
                <c:pt idx="142">
                  <c:v>0.75</c:v>
                </c:pt>
                <c:pt idx="143">
                  <c:v>0.75</c:v>
                </c:pt>
                <c:pt idx="144">
                  <c:v>0.75</c:v>
                </c:pt>
                <c:pt idx="145">
                  <c:v>0.75</c:v>
                </c:pt>
                <c:pt idx="146">
                  <c:v>0.75</c:v>
                </c:pt>
                <c:pt idx="147">
                  <c:v>0.75</c:v>
                </c:pt>
                <c:pt idx="148">
                  <c:v>0.75</c:v>
                </c:pt>
                <c:pt idx="149">
                  <c:v>0.75</c:v>
                </c:pt>
                <c:pt idx="150">
                  <c:v>0.75</c:v>
                </c:pt>
                <c:pt idx="151">
                  <c:v>0.75</c:v>
                </c:pt>
                <c:pt idx="152">
                  <c:v>0.75</c:v>
                </c:pt>
                <c:pt idx="153">
                  <c:v>0.75</c:v>
                </c:pt>
                <c:pt idx="154">
                  <c:v>0.75</c:v>
                </c:pt>
                <c:pt idx="155">
                  <c:v>0.75</c:v>
                </c:pt>
                <c:pt idx="156">
                  <c:v>0.75</c:v>
                </c:pt>
                <c:pt idx="157">
                  <c:v>0.75</c:v>
                </c:pt>
                <c:pt idx="158">
                  <c:v>0.75</c:v>
                </c:pt>
                <c:pt idx="159">
                  <c:v>0.75</c:v>
                </c:pt>
                <c:pt idx="160">
                  <c:v>0.75</c:v>
                </c:pt>
                <c:pt idx="161">
                  <c:v>0.75</c:v>
                </c:pt>
                <c:pt idx="162">
                  <c:v>0.75</c:v>
                </c:pt>
                <c:pt idx="163">
                  <c:v>0.75</c:v>
                </c:pt>
                <c:pt idx="164">
                  <c:v>0.75</c:v>
                </c:pt>
                <c:pt idx="165">
                  <c:v>0.75</c:v>
                </c:pt>
                <c:pt idx="166">
                  <c:v>0.75</c:v>
                </c:pt>
                <c:pt idx="167">
                  <c:v>0.75</c:v>
                </c:pt>
                <c:pt idx="168">
                  <c:v>0.75</c:v>
                </c:pt>
                <c:pt idx="169">
                  <c:v>0.75</c:v>
                </c:pt>
                <c:pt idx="170">
                  <c:v>0.75</c:v>
                </c:pt>
                <c:pt idx="171">
                  <c:v>0.75</c:v>
                </c:pt>
                <c:pt idx="172">
                  <c:v>0.75</c:v>
                </c:pt>
                <c:pt idx="173">
                  <c:v>0.75</c:v>
                </c:pt>
                <c:pt idx="174">
                  <c:v>0.75</c:v>
                </c:pt>
                <c:pt idx="175">
                  <c:v>0.75</c:v>
                </c:pt>
                <c:pt idx="176">
                  <c:v>0.75</c:v>
                </c:pt>
                <c:pt idx="177">
                  <c:v>0.75</c:v>
                </c:pt>
                <c:pt idx="178">
                  <c:v>0.75</c:v>
                </c:pt>
                <c:pt idx="179">
                  <c:v>0.75</c:v>
                </c:pt>
                <c:pt idx="180">
                  <c:v>0.75</c:v>
                </c:pt>
                <c:pt idx="181">
                  <c:v>0.75</c:v>
                </c:pt>
                <c:pt idx="182">
                  <c:v>0.75</c:v>
                </c:pt>
                <c:pt idx="183">
                  <c:v>0.75</c:v>
                </c:pt>
                <c:pt idx="184">
                  <c:v>0.75</c:v>
                </c:pt>
                <c:pt idx="185">
                  <c:v>0.75</c:v>
                </c:pt>
                <c:pt idx="186">
                  <c:v>0.75</c:v>
                </c:pt>
                <c:pt idx="187">
                  <c:v>0.75</c:v>
                </c:pt>
                <c:pt idx="188">
                  <c:v>0.75</c:v>
                </c:pt>
                <c:pt idx="189">
                  <c:v>0.75</c:v>
                </c:pt>
                <c:pt idx="190">
                  <c:v>0.75</c:v>
                </c:pt>
                <c:pt idx="191">
                  <c:v>0.75</c:v>
                </c:pt>
                <c:pt idx="192">
                  <c:v>0.75</c:v>
                </c:pt>
                <c:pt idx="193">
                  <c:v>0.75</c:v>
                </c:pt>
                <c:pt idx="194">
                  <c:v>0.75</c:v>
                </c:pt>
                <c:pt idx="195">
                  <c:v>0.75</c:v>
                </c:pt>
                <c:pt idx="196">
                  <c:v>0.75</c:v>
                </c:pt>
                <c:pt idx="197">
                  <c:v>0.75</c:v>
                </c:pt>
                <c:pt idx="198">
                  <c:v>0.75</c:v>
                </c:pt>
                <c:pt idx="199">
                  <c:v>0.75</c:v>
                </c:pt>
                <c:pt idx="200">
                  <c:v>0.75</c:v>
                </c:pt>
                <c:pt idx="201">
                  <c:v>0.75</c:v>
                </c:pt>
                <c:pt idx="202">
                  <c:v>0.75</c:v>
                </c:pt>
                <c:pt idx="203">
                  <c:v>0.75</c:v>
                </c:pt>
                <c:pt idx="204">
                  <c:v>0.75</c:v>
                </c:pt>
                <c:pt idx="205">
                  <c:v>0.75</c:v>
                </c:pt>
                <c:pt idx="206">
                  <c:v>0.75</c:v>
                </c:pt>
                <c:pt idx="207">
                  <c:v>0.75</c:v>
                </c:pt>
                <c:pt idx="208">
                  <c:v>0.75</c:v>
                </c:pt>
                <c:pt idx="209">
                  <c:v>0.75</c:v>
                </c:pt>
                <c:pt idx="210">
                  <c:v>0.75</c:v>
                </c:pt>
                <c:pt idx="211">
                  <c:v>0.75</c:v>
                </c:pt>
                <c:pt idx="212">
                  <c:v>0.75</c:v>
                </c:pt>
                <c:pt idx="213">
                  <c:v>0.75</c:v>
                </c:pt>
                <c:pt idx="214">
                  <c:v>0.75</c:v>
                </c:pt>
                <c:pt idx="215">
                  <c:v>0.75</c:v>
                </c:pt>
                <c:pt idx="216">
                  <c:v>0.75</c:v>
                </c:pt>
                <c:pt idx="217">
                  <c:v>0.75</c:v>
                </c:pt>
                <c:pt idx="218">
                  <c:v>0.75</c:v>
                </c:pt>
                <c:pt idx="219">
                  <c:v>0.75</c:v>
                </c:pt>
                <c:pt idx="220">
                  <c:v>0.75</c:v>
                </c:pt>
                <c:pt idx="221">
                  <c:v>0.75</c:v>
                </c:pt>
                <c:pt idx="222">
                  <c:v>0.75</c:v>
                </c:pt>
                <c:pt idx="223">
                  <c:v>0.75</c:v>
                </c:pt>
                <c:pt idx="224">
                  <c:v>0.75</c:v>
                </c:pt>
                <c:pt idx="225">
                  <c:v>0.75</c:v>
                </c:pt>
                <c:pt idx="226">
                  <c:v>0.75</c:v>
                </c:pt>
                <c:pt idx="227">
                  <c:v>0.75</c:v>
                </c:pt>
                <c:pt idx="228">
                  <c:v>0.75</c:v>
                </c:pt>
                <c:pt idx="229">
                  <c:v>0.75</c:v>
                </c:pt>
                <c:pt idx="230">
                  <c:v>0.75</c:v>
                </c:pt>
                <c:pt idx="231">
                  <c:v>0.75</c:v>
                </c:pt>
                <c:pt idx="232">
                  <c:v>0.75</c:v>
                </c:pt>
                <c:pt idx="233">
                  <c:v>0.75</c:v>
                </c:pt>
                <c:pt idx="234">
                  <c:v>0.75</c:v>
                </c:pt>
                <c:pt idx="235">
                  <c:v>0.75</c:v>
                </c:pt>
                <c:pt idx="236">
                  <c:v>0.75</c:v>
                </c:pt>
                <c:pt idx="237">
                  <c:v>0.75</c:v>
                </c:pt>
                <c:pt idx="238">
                  <c:v>0.75</c:v>
                </c:pt>
                <c:pt idx="239">
                  <c:v>0.75</c:v>
                </c:pt>
                <c:pt idx="240">
                  <c:v>0.75</c:v>
                </c:pt>
                <c:pt idx="241">
                  <c:v>0.75</c:v>
                </c:pt>
                <c:pt idx="242">
                  <c:v>0.75</c:v>
                </c:pt>
                <c:pt idx="243">
                  <c:v>0.75</c:v>
                </c:pt>
                <c:pt idx="244">
                  <c:v>0.75</c:v>
                </c:pt>
                <c:pt idx="245">
                  <c:v>0.75</c:v>
                </c:pt>
                <c:pt idx="246">
                  <c:v>0.75</c:v>
                </c:pt>
                <c:pt idx="247">
                  <c:v>0.75</c:v>
                </c:pt>
                <c:pt idx="248">
                  <c:v>0.75</c:v>
                </c:pt>
                <c:pt idx="249">
                  <c:v>0.75</c:v>
                </c:pt>
                <c:pt idx="250">
                  <c:v>0.75</c:v>
                </c:pt>
                <c:pt idx="251">
                  <c:v>0.75</c:v>
                </c:pt>
                <c:pt idx="252">
                  <c:v>0.75</c:v>
                </c:pt>
                <c:pt idx="253">
                  <c:v>0.75</c:v>
                </c:pt>
                <c:pt idx="254">
                  <c:v>0.75</c:v>
                </c:pt>
                <c:pt idx="255">
                  <c:v>0.75</c:v>
                </c:pt>
                <c:pt idx="256">
                  <c:v>0.75</c:v>
                </c:pt>
                <c:pt idx="257">
                  <c:v>0.75</c:v>
                </c:pt>
                <c:pt idx="258">
                  <c:v>0.75</c:v>
                </c:pt>
                <c:pt idx="259">
                  <c:v>0.75</c:v>
                </c:pt>
                <c:pt idx="260">
                  <c:v>0.75</c:v>
                </c:pt>
                <c:pt idx="261">
                  <c:v>0.75</c:v>
                </c:pt>
                <c:pt idx="262">
                  <c:v>0.75</c:v>
                </c:pt>
                <c:pt idx="263">
                  <c:v>0.75</c:v>
                </c:pt>
                <c:pt idx="264">
                  <c:v>0.75</c:v>
                </c:pt>
                <c:pt idx="265">
                  <c:v>0.75</c:v>
                </c:pt>
                <c:pt idx="266">
                  <c:v>0.75</c:v>
                </c:pt>
                <c:pt idx="267">
                  <c:v>0.75</c:v>
                </c:pt>
                <c:pt idx="268">
                  <c:v>0.75</c:v>
                </c:pt>
                <c:pt idx="269">
                  <c:v>0.75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0.75</c:v>
                </c:pt>
                <c:pt idx="306">
                  <c:v>0.75</c:v>
                </c:pt>
                <c:pt idx="307">
                  <c:v>0.75</c:v>
                </c:pt>
                <c:pt idx="308">
                  <c:v>0.75</c:v>
                </c:pt>
                <c:pt idx="309">
                  <c:v>0.75</c:v>
                </c:pt>
                <c:pt idx="310">
                  <c:v>0.75</c:v>
                </c:pt>
                <c:pt idx="311">
                  <c:v>0.75</c:v>
                </c:pt>
                <c:pt idx="312">
                  <c:v>0.75</c:v>
                </c:pt>
                <c:pt idx="313">
                  <c:v>0.75</c:v>
                </c:pt>
                <c:pt idx="314">
                  <c:v>0.75</c:v>
                </c:pt>
                <c:pt idx="315">
                  <c:v>0.75</c:v>
                </c:pt>
                <c:pt idx="316">
                  <c:v>0.75</c:v>
                </c:pt>
                <c:pt idx="317">
                  <c:v>0.75</c:v>
                </c:pt>
                <c:pt idx="318">
                  <c:v>0.75</c:v>
                </c:pt>
                <c:pt idx="319">
                  <c:v>0.75</c:v>
                </c:pt>
                <c:pt idx="320">
                  <c:v>0.75</c:v>
                </c:pt>
                <c:pt idx="321">
                  <c:v>0.75</c:v>
                </c:pt>
                <c:pt idx="322">
                  <c:v>0.75</c:v>
                </c:pt>
                <c:pt idx="323">
                  <c:v>0.75</c:v>
                </c:pt>
                <c:pt idx="324">
                  <c:v>0.75</c:v>
                </c:pt>
                <c:pt idx="325">
                  <c:v>0.75</c:v>
                </c:pt>
                <c:pt idx="326">
                  <c:v>0.75</c:v>
                </c:pt>
                <c:pt idx="327">
                  <c:v>0.75</c:v>
                </c:pt>
                <c:pt idx="328">
                  <c:v>0.75</c:v>
                </c:pt>
                <c:pt idx="329">
                  <c:v>0.75</c:v>
                </c:pt>
                <c:pt idx="330">
                  <c:v>0.75</c:v>
                </c:pt>
                <c:pt idx="331">
                  <c:v>0.75</c:v>
                </c:pt>
                <c:pt idx="332">
                  <c:v>0.75</c:v>
                </c:pt>
                <c:pt idx="333">
                  <c:v>0.75</c:v>
                </c:pt>
                <c:pt idx="334">
                  <c:v>0.75</c:v>
                </c:pt>
                <c:pt idx="335">
                  <c:v>0.75</c:v>
                </c:pt>
                <c:pt idx="336">
                  <c:v>0.75</c:v>
                </c:pt>
                <c:pt idx="337">
                  <c:v>0.75</c:v>
                </c:pt>
                <c:pt idx="338">
                  <c:v>0.75</c:v>
                </c:pt>
                <c:pt idx="339">
                  <c:v>0.75</c:v>
                </c:pt>
                <c:pt idx="340">
                  <c:v>0.75</c:v>
                </c:pt>
                <c:pt idx="341">
                  <c:v>0.75</c:v>
                </c:pt>
                <c:pt idx="342">
                  <c:v>0.75</c:v>
                </c:pt>
                <c:pt idx="343">
                  <c:v>0.75</c:v>
                </c:pt>
                <c:pt idx="344">
                  <c:v>0.75</c:v>
                </c:pt>
                <c:pt idx="345">
                  <c:v>0.75</c:v>
                </c:pt>
                <c:pt idx="346">
                  <c:v>0.75</c:v>
                </c:pt>
                <c:pt idx="347">
                  <c:v>0.75</c:v>
                </c:pt>
                <c:pt idx="348">
                  <c:v>0.75</c:v>
                </c:pt>
                <c:pt idx="349">
                  <c:v>0.75</c:v>
                </c:pt>
                <c:pt idx="350">
                  <c:v>0.75</c:v>
                </c:pt>
                <c:pt idx="351">
                  <c:v>0.75</c:v>
                </c:pt>
                <c:pt idx="352">
                  <c:v>0.75</c:v>
                </c:pt>
                <c:pt idx="353">
                  <c:v>0.75</c:v>
                </c:pt>
                <c:pt idx="354">
                  <c:v>0.75</c:v>
                </c:pt>
                <c:pt idx="355">
                  <c:v>0.75</c:v>
                </c:pt>
                <c:pt idx="356">
                  <c:v>0.75</c:v>
                </c:pt>
                <c:pt idx="357">
                  <c:v>0.75</c:v>
                </c:pt>
                <c:pt idx="358">
                  <c:v>0.75</c:v>
                </c:pt>
                <c:pt idx="359">
                  <c:v>0.75</c:v>
                </c:pt>
                <c:pt idx="360">
                  <c:v>0.75</c:v>
                </c:pt>
              </c:numCache>
            </c:numRef>
          </c:val>
          <c:smooth val="0"/>
          <c:extLst>
            <c:ext xmlns:c16="http://schemas.microsoft.com/office/drawing/2014/chart" uri="{C3380CC4-5D6E-409C-BE32-E72D297353CC}">
              <c16:uniqueId val="{00000003-395D-4C93-8755-D17A274E5110}"/>
            </c:ext>
          </c:extLst>
        </c:ser>
        <c:dLbls>
          <c:showLegendKey val="0"/>
          <c:showVal val="0"/>
          <c:showCatName val="0"/>
          <c:showSerName val="0"/>
          <c:showPercent val="0"/>
          <c:showBubbleSize val="0"/>
        </c:dLbls>
        <c:marker val="1"/>
        <c:smooth val="0"/>
        <c:axId val="3"/>
        <c:axId val="4"/>
      </c:lineChart>
      <c:catAx>
        <c:axId val="224978680"/>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4978680"/>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1462660632021344E-2"/>
          <c:y val="0.17253527956265258"/>
          <c:w val="0.41564284657544381"/>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Sheet1!$B$1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Sheet1!#REF!</c:f>
              <c:strCache>
                <c:ptCount val="1"/>
                <c:pt idx="0">
                  <c:v>#REF!</c:v>
                </c:pt>
              </c:strCache>
            </c:strRef>
          </c:tx>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2606-4245-84EA-09EB5DF5C723}"/>
            </c:ext>
          </c:extLst>
        </c:ser>
        <c:ser>
          <c:idx val="1"/>
          <c:order val="3"/>
          <c:tx>
            <c:strRef>
              <c:f>Sheet1!$C$1</c:f>
              <c:strCache>
                <c:ptCount val="1"/>
                <c:pt idx="0">
                  <c:v>Wage Growth Target</c:v>
                </c:pt>
              </c:strCache>
            </c:strRef>
          </c:tx>
          <c:spPr>
            <a:ln w="38100">
              <a:solidFill>
                <a:srgbClr val="FFC000"/>
              </a:solidFill>
            </a:ln>
          </c:spPr>
          <c:marker>
            <c:symbol val="none"/>
          </c:marker>
          <c:val>
            <c:numRef>
              <c:f>Sheet1!$C$2:$C$210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Sheet1!$A$2:$A$310</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Sheet1!$B$2:$B$310</c:f>
              <c:numCache>
                <c:formatCode>General</c:formatCode>
                <c:ptCount val="309"/>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7.437E-3</c:v>
                </c:pt>
                <c:pt idx="289">
                  <c:v>4.3579999999999999E-3</c:v>
                </c:pt>
                <c:pt idx="290">
                  <c:v>-5.4000000000000001E-4</c:v>
                </c:pt>
                <c:pt idx="291">
                  <c:v>-3.5899999999999999E-3</c:v>
                </c:pt>
                <c:pt idx="292">
                  <c:v>-7.6400000000000001E-3</c:v>
                </c:pt>
                <c:pt idx="293">
                  <c:v>-8.7799999999999996E-3</c:v>
                </c:pt>
                <c:pt idx="294">
                  <c:v>-1.0330000000000001E-2</c:v>
                </c:pt>
                <c:pt idx="295">
                  <c:v>-1.2E-2</c:v>
                </c:pt>
                <c:pt idx="296">
                  <c:v>-1.2880000000000001E-2</c:v>
                </c:pt>
                <c:pt idx="297">
                  <c:v>-1.273E-2</c:v>
                </c:pt>
                <c:pt idx="298">
                  <c:v>-6.8700000000000002E-3</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Sheet1!$A$2:$A$310</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Sheet1!$A$2:$A$310</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Sheet1!$A$2:$A$311</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Sheet1!$B$2:$B$311</c:f>
              <c:numCache>
                <c:formatCode>General</c:formatCode>
                <c:ptCount val="310"/>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7.437E-3</c:v>
                </c:pt>
                <c:pt idx="289">
                  <c:v>4.3579999999999999E-3</c:v>
                </c:pt>
                <c:pt idx="290">
                  <c:v>-5.4000000000000001E-4</c:v>
                </c:pt>
                <c:pt idx="291">
                  <c:v>-3.5899999999999999E-3</c:v>
                </c:pt>
                <c:pt idx="292">
                  <c:v>-7.6400000000000001E-3</c:v>
                </c:pt>
                <c:pt idx="293">
                  <c:v>-8.7799999999999996E-3</c:v>
                </c:pt>
                <c:pt idx="294">
                  <c:v>-1.0330000000000001E-2</c:v>
                </c:pt>
                <c:pt idx="295">
                  <c:v>-1.2E-2</c:v>
                </c:pt>
                <c:pt idx="296">
                  <c:v>-1.2880000000000001E-2</c:v>
                </c:pt>
                <c:pt idx="297">
                  <c:v>-1.273E-2</c:v>
                </c:pt>
                <c:pt idx="298">
                  <c:v>-6.8700000000000002E-3</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Sheet1!$A$2:$A$311</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Sheet1!$C$2:$C$311</c:f>
              <c:numCache>
                <c:formatCode>General</c:formatCode>
                <c:ptCount val="310"/>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-3.2939999999999997E-2</c:v>
                </c:pt>
                <c:pt idx="289">
                  <c:v>-1.388E-2</c:v>
                </c:pt>
                <c:pt idx="290">
                  <c:v>-1.917E-2</c:v>
                </c:pt>
                <c:pt idx="291">
                  <c:v>-6.2939999999999996E-2</c:v>
                </c:pt>
                <c:pt idx="292">
                  <c:v>-8.6419999999999997E-2</c:v>
                </c:pt>
                <c:pt idx="293">
                  <c:v>-9.4990000000000005E-2</c:v>
                </c:pt>
                <c:pt idx="294">
                  <c:v>-0.10267</c:v>
                </c:pt>
                <c:pt idx="295">
                  <c:v>-9.4460000000000002E-2</c:v>
                </c:pt>
                <c:pt idx="296">
                  <c:v>-7.5050000000000006E-2</c:v>
                </c:pt>
                <c:pt idx="297">
                  <c:v>-4.5960000000000001E-2</c:v>
                </c:pt>
                <c:pt idx="298">
                  <c:v>-4.0189999999999997E-2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Sheet1!$A$2:$A$311</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Sheet1!$D$2:$D$311</c:f>
              <c:numCache>
                <c:formatCode>General</c:formatCode>
                <c:ptCount val="310"/>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pt idx="298">
                  <c:v>0.02</c:v>
                </c:pt>
                <c:pt idx="299">
                  <c:v>0.02</c:v>
                </c:pt>
                <c:pt idx="300">
                  <c:v>0.02</c:v>
                </c:pt>
                <c:pt idx="301">
                  <c:v>0.02</c:v>
                </c:pt>
                <c:pt idx="302">
                  <c:v>0.02</c:v>
                </c:pt>
                <c:pt idx="303">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Sheet1!$B$2:$B$306</c:f>
              <c:numCache>
                <c:formatCode>0.00%</c:formatCode>
                <c:ptCount val="305"/>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3.1099999999999999E-2</c:v>
                </c:pt>
                <c:pt idx="289">
                  <c:v>3.1699999999999999E-2</c:v>
                </c:pt>
                <c:pt idx="290">
                  <c:v>3.4799999999999998E-2</c:v>
                </c:pt>
                <c:pt idx="291">
                  <c:v>3.3599999999999998E-2</c:v>
                </c:pt>
                <c:pt idx="292">
                  <c:v>3.2500000000000001E-2</c:v>
                </c:pt>
                <c:pt idx="293">
                  <c:v>2.98E-2</c:v>
                </c:pt>
                <c:pt idx="294" formatCode="General">
                  <c:v>2.92357E-2</c:v>
                </c:pt>
                <c:pt idx="295" formatCode="General">
                  <c:v>2.5912299999999999E-2</c:v>
                </c:pt>
                <c:pt idx="296">
                  <c:v>2.4E-2</c:v>
                </c:pt>
                <c:pt idx="297">
                  <c:v>2.5999999999999999E-2</c:v>
                </c:pt>
                <c:pt idx="298">
                  <c:v>2.7E-2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Sheet1!$C$2:$C$306</c:f>
              <c:numCache>
                <c:formatCode>0.00%</c:formatCode>
                <c:ptCount val="30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Sheet1!$D$2:$D$306</c:f>
              <c:numCache>
                <c:formatCode>General</c:formatCode>
                <c:ptCount val="305"/>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pt idx="298">
                  <c:v>2.5000000000000001E-2</c:v>
                </c:pt>
                <c:pt idx="299">
                  <c:v>2.5000000000000001E-2</c:v>
                </c:pt>
                <c:pt idx="300">
                  <c:v>2.5000000000000001E-2</c:v>
                </c:pt>
                <c:pt idx="301">
                  <c:v>2.5000000000000001E-2</c:v>
                </c:pt>
                <c:pt idx="302">
                  <c:v>2.5000000000000001E-2</c:v>
                </c:pt>
                <c:pt idx="303">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Sheet1!$B$2:$B$306</c:f>
              <c:numCache>
                <c:formatCode>0.00%</c:formatCode>
                <c:ptCount val="305"/>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3.1099999999999999E-2</c:v>
                </c:pt>
                <c:pt idx="289">
                  <c:v>3.1699999999999999E-2</c:v>
                </c:pt>
                <c:pt idx="290">
                  <c:v>3.4799999999999998E-2</c:v>
                </c:pt>
                <c:pt idx="291">
                  <c:v>3.3599999999999998E-2</c:v>
                </c:pt>
                <c:pt idx="292">
                  <c:v>3.2500000000000001E-2</c:v>
                </c:pt>
                <c:pt idx="293">
                  <c:v>2.98E-2</c:v>
                </c:pt>
                <c:pt idx="294" formatCode="General">
                  <c:v>2.92357E-2</c:v>
                </c:pt>
                <c:pt idx="295" formatCode="General">
                  <c:v>2.5912299999999999E-2</c:v>
                </c:pt>
                <c:pt idx="296">
                  <c:v>2.4E-2</c:v>
                </c:pt>
                <c:pt idx="297">
                  <c:v>2.5999999999999999E-2</c:v>
                </c:pt>
                <c:pt idx="298">
                  <c:v>2.7E-2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Sheet1!$C$2:$C$306</c:f>
              <c:numCache>
                <c:formatCode>0.00%</c:formatCode>
                <c:ptCount val="30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Sheet1!$D$2:$D$306</c:f>
              <c:numCache>
                <c:formatCode>General</c:formatCode>
                <c:ptCount val="305"/>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pt idx="298">
                  <c:v>2.5000000000000001E-2</c:v>
                </c:pt>
                <c:pt idx="299">
                  <c:v>2.5000000000000001E-2</c:v>
                </c:pt>
                <c:pt idx="300">
                  <c:v>2.5000000000000001E-2</c:v>
                </c:pt>
                <c:pt idx="301">
                  <c:v>2.5000000000000001E-2</c:v>
                </c:pt>
                <c:pt idx="302">
                  <c:v>2.5000000000000001E-2</c:v>
                </c:pt>
                <c:pt idx="303">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Arial"/>
              </a:rPr>
              <a:t>Inflation (Core PCE)</a:t>
            </a:r>
          </a:p>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4710713248958548"/>
          <c:w val="0.79521674140508225"/>
          <c:h val="0.7641949582834302"/>
        </c:manualLayout>
      </c:layout>
      <c:lineChart>
        <c:grouping val="standard"/>
        <c:varyColors val="0"/>
        <c:ser>
          <c:idx val="0"/>
          <c:order val="0"/>
          <c:tx>
            <c:strRef>
              <c:f>Sheet1!#REF!</c:f>
              <c:strCache>
                <c:ptCount val="1"/>
                <c:pt idx="0">
                  <c:v>#REF!</c:v>
                </c:pt>
              </c:strCache>
            </c:strRef>
          </c:tx>
          <c:marker>
            <c:symbol val="diamond"/>
            <c:size val="3"/>
            <c:spPr>
              <a:noFill/>
              <a:ln>
                <a:no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1787-4634-A4F8-3D6046E7D3E8}"/>
            </c:ext>
          </c:extLst>
        </c:ser>
        <c:ser>
          <c:idx val="1"/>
          <c:order val="1"/>
          <c:tx>
            <c:strRef>
              <c:f>Sheet1!$B$1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Sheet1!$B$2:$B$128</c:f>
              <c:numCache>
                <c:formatCode>0.00%</c:formatCode>
                <c:ptCount val="127"/>
                <c:pt idx="0">
                  <c:v>1.3570799999999999E-2</c:v>
                </c:pt>
                <c:pt idx="1">
                  <c:v>1.3962499999999999E-2</c:v>
                </c:pt>
                <c:pt idx="2">
                  <c:v>1.3595100000000001E-2</c:v>
                </c:pt>
                <c:pt idx="3">
                  <c:v>1.3384699999999999E-2</c:v>
                </c:pt>
                <c:pt idx="4">
                  <c:v>1.28468E-2</c:v>
                </c:pt>
                <c:pt idx="5">
                  <c:v>1.2899799999999999E-2</c:v>
                </c:pt>
                <c:pt idx="6">
                  <c:v>1.19378E-2</c:v>
                </c:pt>
                <c:pt idx="7">
                  <c:v>1.2291099999999999E-2</c:v>
                </c:pt>
                <c:pt idx="8">
                  <c:v>1.23435E-2</c:v>
                </c:pt>
                <c:pt idx="9">
                  <c:v>1.1579799999999999E-2</c:v>
                </c:pt>
                <c:pt idx="10">
                  <c:v>1.15674E-2</c:v>
                </c:pt>
                <c:pt idx="11">
                  <c:v>1.1286900000000001E-2</c:v>
                </c:pt>
                <c:pt idx="12">
                  <c:v>1.3369799999999999E-2</c:v>
                </c:pt>
                <c:pt idx="13">
                  <c:v>1.39434E-2</c:v>
                </c:pt>
                <c:pt idx="14">
                  <c:v>1.3845100000000001E-2</c:v>
                </c:pt>
                <c:pt idx="15">
                  <c:v>1.46754E-2</c:v>
                </c:pt>
                <c:pt idx="16">
                  <c:v>1.49734E-2</c:v>
                </c:pt>
                <c:pt idx="17">
                  <c:v>1.49841E-2</c:v>
                </c:pt>
                <c:pt idx="18">
                  <c:v>1.5812199999999998E-2</c:v>
                </c:pt>
                <c:pt idx="19">
                  <c:v>1.69757E-2</c:v>
                </c:pt>
                <c:pt idx="20">
                  <c:v>1.6839400000000001E-2</c:v>
                </c:pt>
                <c:pt idx="21">
                  <c:v>1.8201100000000001E-2</c:v>
                </c:pt>
                <c:pt idx="22">
                  <c:v>1.7619599999999999E-2</c:v>
                </c:pt>
                <c:pt idx="23">
                  <c:v>1.8284100000000001E-2</c:v>
                </c:pt>
                <c:pt idx="24">
                  <c:v>1.9020200000000001E-2</c:v>
                </c:pt>
                <c:pt idx="25">
                  <c:v>1.9408000000000002E-2</c:v>
                </c:pt>
                <c:pt idx="26">
                  <c:v>1.7465700000000001E-2</c:v>
                </c:pt>
                <c:pt idx="27">
                  <c:v>1.7336899999999999E-2</c:v>
                </c:pt>
                <c:pt idx="28">
                  <c:v>1.67157E-2</c:v>
                </c:pt>
                <c:pt idx="29">
                  <c:v>1.6959399999999999E-2</c:v>
                </c:pt>
                <c:pt idx="30">
                  <c:v>1.5848399999999999E-2</c:v>
                </c:pt>
                <c:pt idx="31">
                  <c:v>1.51988E-2</c:v>
                </c:pt>
                <c:pt idx="32">
                  <c:v>1.53501E-2</c:v>
                </c:pt>
                <c:pt idx="33">
                  <c:v>1.6507899999999999E-2</c:v>
                </c:pt>
                <c:pt idx="34">
                  <c:v>1.6790099999999999E-2</c:v>
                </c:pt>
                <c:pt idx="35">
                  <c:v>1.69552E-2</c:v>
                </c:pt>
                <c:pt idx="36">
                  <c:v>1.7489899999999999E-2</c:v>
                </c:pt>
                <c:pt idx="37">
                  <c:v>1.7660599999999999E-2</c:v>
                </c:pt>
                <c:pt idx="38">
                  <c:v>2.0472400000000002E-2</c:v>
                </c:pt>
                <c:pt idx="39">
                  <c:v>1.9791900000000001E-2</c:v>
                </c:pt>
                <c:pt idx="40">
                  <c:v>2.0767000000000001E-2</c:v>
                </c:pt>
                <c:pt idx="41">
                  <c:v>2.0365999999999999E-2</c:v>
                </c:pt>
                <c:pt idx="42">
                  <c:v>2.1104100000000001E-2</c:v>
                </c:pt>
                <c:pt idx="43">
                  <c:v>2.0097299999999998E-2</c:v>
                </c:pt>
                <c:pt idx="44">
                  <c:v>2.0893599999999998E-2</c:v>
                </c:pt>
                <c:pt idx="45">
                  <c:v>1.96039E-2</c:v>
                </c:pt>
                <c:pt idx="46">
                  <c:v>2.0712499999999998E-2</c:v>
                </c:pt>
                <c:pt idx="47">
                  <c:v>2.0847500000000001E-2</c:v>
                </c:pt>
                <c:pt idx="48">
                  <c:v>1.8830199999999998E-2</c:v>
                </c:pt>
                <c:pt idx="49">
                  <c:v>1.7344999999999999E-2</c:v>
                </c:pt>
                <c:pt idx="50">
                  <c:v>1.6319500000000001E-2</c:v>
                </c:pt>
                <c:pt idx="51">
                  <c:v>1.73121E-2</c:v>
                </c:pt>
                <c:pt idx="52">
                  <c:v>1.6524799999999999E-2</c:v>
                </c:pt>
                <c:pt idx="53">
                  <c:v>1.7506600000000001E-2</c:v>
                </c:pt>
                <c:pt idx="54">
                  <c:v>1.75832E-2</c:v>
                </c:pt>
                <c:pt idx="55">
                  <c:v>1.8358900000000001E-2</c:v>
                </c:pt>
                <c:pt idx="56">
                  <c:v>1.6863400000000001E-2</c:v>
                </c:pt>
                <c:pt idx="57">
                  <c:v>1.69038E-2</c:v>
                </c:pt>
                <c:pt idx="58">
                  <c:v>1.5275499999999999E-2</c:v>
                </c:pt>
                <c:pt idx="59">
                  <c:v>1.5881599999999999E-2</c:v>
                </c:pt>
                <c:pt idx="60">
                  <c:v>1.6862499999999999E-2</c:v>
                </c:pt>
                <c:pt idx="61">
                  <c:v>1.7975499999999998E-2</c:v>
                </c:pt>
                <c:pt idx="62">
                  <c:v>1.6102399999999999E-2</c:v>
                </c:pt>
                <c:pt idx="63">
                  <c:v>9.1178000000000006E-3</c:v>
                </c:pt>
                <c:pt idx="64">
                  <c:v>9.3583E-3</c:v>
                </c:pt>
                <c:pt idx="65">
                  <c:v>9.3839000000000006E-3</c:v>
                </c:pt>
                <c:pt idx="66">
                  <c:v>1.1305600000000001E-2</c:v>
                </c:pt>
                <c:pt idx="67">
                  <c:v>1.34675E-2</c:v>
                </c:pt>
                <c:pt idx="68">
                  <c:v>1.4598699999999999E-2</c:v>
                </c:pt>
                <c:pt idx="69">
                  <c:v>1.35205E-2</c:v>
                </c:pt>
                <c:pt idx="70">
                  <c:v>1.35438E-2</c:v>
                </c:pt>
                <c:pt idx="71">
                  <c:v>1.46313E-2</c:v>
                </c:pt>
                <c:pt idx="72">
                  <c:v>1.5698E-2</c:v>
                </c:pt>
                <c:pt idx="73">
                  <c:v>1.5626399999999999E-2</c:v>
                </c:pt>
                <c:pt idx="74">
                  <c:v>2.0452000000000001E-2</c:v>
                </c:pt>
                <c:pt idx="75">
                  <c:v>3.1224499999999999E-2</c:v>
                </c:pt>
                <c:pt idx="76">
                  <c:v>3.5171399999999998E-2</c:v>
                </c:pt>
                <c:pt idx="77">
                  <c:v>3.8018200000000002E-2</c:v>
                </c:pt>
                <c:pt idx="78">
                  <c:v>3.86687E-2</c:v>
                </c:pt>
                <c:pt idx="79">
                  <c:v>3.8819800000000002E-2</c:v>
                </c:pt>
                <c:pt idx="80">
                  <c:v>3.9191400000000001E-2</c:v>
                </c:pt>
                <c:pt idx="81">
                  <c:v>4.3081300000000003E-2</c:v>
                </c:pt>
                <c:pt idx="82">
                  <c:v>4.8181500000000002E-2</c:v>
                </c:pt>
                <c:pt idx="83">
                  <c:v>5.0436099999999998E-2</c:v>
                </c:pt>
                <c:pt idx="84">
                  <c:v>5.2089999999999997E-2</c:v>
                </c:pt>
                <c:pt idx="85">
                  <c:v>5.4185700000000003E-2</c:v>
                </c:pt>
                <c:pt idx="86">
                  <c:v>5.36477E-2</c:v>
                </c:pt>
                <c:pt idx="87" formatCode="General">
                  <c:v>5.0298700000000002E-2</c:v>
                </c:pt>
                <c:pt idx="88" formatCode="General">
                  <c:v>4.8815400000000002E-2</c:v>
                </c:pt>
                <c:pt idx="89" formatCode="General">
                  <c:v>5.0354099999999999E-2</c:v>
                </c:pt>
                <c:pt idx="90" formatCode="General">
                  <c:v>4.7032999999999998E-2</c:v>
                </c:pt>
                <c:pt idx="91" formatCode="General">
                  <c:v>4.9340500000000002E-2</c:v>
                </c:pt>
                <c:pt idx="92" formatCode="General">
                  <c:v>5.20153E-2</c:v>
                </c:pt>
                <c:pt idx="93" formatCode="General">
                  <c:v>5.1030399999999997E-2</c:v>
                </c:pt>
                <c:pt idx="94" formatCode="General">
                  <c:v>4.7966000000000002E-2</c:v>
                </c:pt>
                <c:pt idx="95" formatCode="General">
                  <c:v>4.6200699999999997E-2</c:v>
                </c:pt>
                <c:pt idx="96" formatCode="General">
                  <c:v>4.6877700000000001E-2</c:v>
                </c:pt>
                <c:pt idx="97" formatCode="General">
                  <c:v>4.6549199999999999E-2</c:v>
                </c:pt>
                <c:pt idx="98" formatCode="General">
                  <c:v>4.6082600000000001E-2</c:v>
                </c:pt>
                <c:pt idx="99" formatCode="General">
                  <c:v>4.6791800000000001E-2</c:v>
                </c:pt>
                <c:pt idx="100" formatCode="General">
                  <c:v>4.6159600000000002E-2</c:v>
                </c:pt>
                <c:pt idx="101" formatCode="General">
                  <c:v>4.2999999999999997E-2</c:v>
                </c:pt>
                <c:pt idx="102" formatCode="General">
                  <c:v>4.2000000000000003E-2</c:v>
                </c:pt>
                <c:pt idx="103" formatCode="General">
                  <c:v>3.6999999999999998E-2</c:v>
                </c:pt>
                <c:pt idx="104" formatCode="General">
                  <c:v>3.5999999999999997E-2</c:v>
                </c:pt>
                <c:pt idx="105" formatCode="General">
                  <c:v>3.4000000000000002E-2</c:v>
                </c:pt>
                <c:pt idx="106" formatCode="General">
                  <c:v>3.2000000000000001E-2</c:v>
                </c:pt>
                <c:pt idx="107" formatCode="General">
                  <c:v>2.9000000000000001E-2</c:v>
                </c:pt>
                <c:pt idx="108" formatCode="General">
                  <c:v>2.9388500000000001E-2</c:v>
                </c:pt>
                <c:pt idx="109" formatCode="General">
                  <c:v>2.8341700000000001E-2</c:v>
                </c:pt>
                <c:pt idx="110" formatCode="General">
                  <c:v>2.8322900000000002E-2</c:v>
                </c:pt>
                <c:pt idx="111" formatCode="General">
                  <c:v>2.7789500000000002E-2</c:v>
                </c:pt>
                <c:pt idx="112" formatCode="General">
                  <c:v>2.5877399999999998E-2</c:v>
                </c:pt>
                <c:pt idx="113" formatCode="General">
                  <c:v>2.5782599999999999E-2</c:v>
                </c:pt>
                <c:pt idx="114" formatCode="General">
                  <c:v>2.62042E-2</c:v>
                </c:pt>
                <c:pt idx="115" formatCode="General">
                  <c:v>2.7E-2</c:v>
                </c:pt>
                <c:pt idx="116" formatCode="General">
                  <c:v>2.7E-2</c:v>
                </c:pt>
                <c:pt idx="117" formatCode="General">
                  <c:v>2.8000000000000001E-2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PCE 2% Target</c:v>
                </c:pt>
              </c:strCache>
            </c:strRef>
          </c:tx>
          <c:spPr>
            <a:ln w="27660">
              <a:solidFill>
                <a:srgbClr val="FFC000"/>
              </a:solidFill>
              <a:prstDash val="solid"/>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Sheet1!$C$2:$C$128</c:f>
              <c:numCache>
                <c:formatCode>General</c:formatCode>
                <c:ptCount val="1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crossAx val="144670080"/>
        <c:crosses val="autoZero"/>
        <c:auto val="1"/>
        <c:lblAlgn val="ctr"/>
        <c:lblOffset val="100"/>
        <c:tickLblSkip val="12"/>
        <c:tickMarkSkip val="12"/>
        <c:noMultiLvlLbl val="0"/>
      </c:catAx>
      <c:valAx>
        <c:axId val="144670080"/>
        <c:scaling>
          <c:orientation val="minMax"/>
          <c:max val="6.0000000000000012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6.0000000000000012E-2"/>
          <c:min val="0"/>
        </c:scaling>
        <c:delete val="0"/>
        <c:axPos val="r"/>
        <c:numFmt formatCode="0%" sourceLinked="0"/>
        <c:majorTickMark val="cross"/>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0"/>
        <c:delete val="1"/>
      </c:legendEntry>
      <c:layout>
        <c:manualLayout>
          <c:xMode val="edge"/>
          <c:yMode val="edge"/>
          <c:x val="0.10258448728391707"/>
          <c:y val="0.15414023530279117"/>
          <c:w val="0.38755905511811023"/>
          <c:h val="0.12724306688417619"/>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rgbClr val="000000"/>
                </a:solidFill>
                <a:latin typeface="Times New Roman"/>
                <a:ea typeface="Times New Roman"/>
                <a:cs typeface="Times New Roman"/>
              </a:defRPr>
            </a:pPr>
            <a:r>
              <a:rPr lang="en-US" sz="2400" dirty="0">
                <a:latin typeface="Arial" panose="020B0604020202020204" pitchFamily="34" charset="0"/>
                <a:cs typeface="Arial" panose="020B0604020202020204" pitchFamily="34" charset="0"/>
              </a:rPr>
              <a:t>Money Accounts Growth Rate</a:t>
            </a:r>
          </a:p>
        </c:rich>
      </c:tx>
      <c:layout>
        <c:manualLayout>
          <c:xMode val="edge"/>
          <c:yMode val="edge"/>
          <c:x val="0.37008818296731716"/>
          <c:y val="5.0235478806907381E-2"/>
        </c:manualLayout>
      </c:layout>
      <c:overlay val="0"/>
      <c:spPr>
        <a:noFill/>
        <a:ln w="16550">
          <a:noFill/>
        </a:ln>
      </c:spPr>
    </c:title>
    <c:autoTitleDeleted val="0"/>
    <c:plotArea>
      <c:layout>
        <c:manualLayout>
          <c:layoutTarget val="inner"/>
          <c:xMode val="edge"/>
          <c:yMode val="edge"/>
          <c:x val="7.7605321507760533E-2"/>
          <c:y val="0.13207547169811321"/>
          <c:w val="0.84922394678492241"/>
          <c:h val="0.77479309591795531"/>
        </c:manualLayout>
      </c:layout>
      <c:areaChart>
        <c:grouping val="standard"/>
        <c:varyColors val="0"/>
        <c:ser>
          <c:idx val="4"/>
          <c:order val="0"/>
          <c:tx>
            <c:strRef>
              <c:f>Sheet1!$B$1</c:f>
              <c:strCache>
                <c:ptCount val="1"/>
                <c:pt idx="0">
                  <c:v>Recession</c:v>
                </c:pt>
              </c:strCache>
            </c:strRef>
          </c:tx>
          <c:spPr>
            <a:solidFill>
              <a:schemeClr val="accent1"/>
            </a:solidFill>
            <a:ln w="8275">
              <a:noFill/>
              <a:prstDash val="solid"/>
            </a:ln>
          </c:spP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Sheet1!$B$2:$B$280</c:f>
              <c:numCache>
                <c:formatCode>General</c:formatCode>
                <c:ptCount val="279"/>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218">
                  <c:v>0.5</c:v>
                </c:pt>
                <c:pt idx="219">
                  <c:v>0.5</c:v>
                </c:pt>
                <c:pt idx="220">
                  <c:v>0.5</c:v>
                </c:pt>
                <c:pt idx="221">
                  <c:v>0.5</c:v>
                </c:pt>
                <c:pt idx="222">
                  <c:v>0.5</c:v>
                </c:pt>
                <c:pt idx="223">
                  <c:v>0.5</c:v>
                </c:pt>
              </c:numCache>
            </c:numRef>
          </c:val>
          <c:extLst>
            <c:ext xmlns:c16="http://schemas.microsoft.com/office/drawing/2014/chart" uri="{C3380CC4-5D6E-409C-BE32-E72D297353CC}">
              <c16:uniqueId val="{00000000-6529-4627-9662-0537C4A589AA}"/>
            </c:ext>
          </c:extLst>
        </c:ser>
        <c:ser>
          <c:idx val="0"/>
          <c:order val="1"/>
          <c:tx>
            <c:strRef>
              <c:f>Sheet1!$C$1</c:f>
              <c:strCache>
                <c:ptCount val="1"/>
                <c:pt idx="0">
                  <c:v>Money Acct Growth</c:v>
                </c:pt>
              </c:strCache>
            </c:strRef>
          </c:tx>
          <c:spPr>
            <a:solidFill>
              <a:srgbClr val="66CC99">
                <a:lumMod val="50000"/>
              </a:srgbClr>
            </a:solidFill>
            <a:ln w="8275">
              <a:solidFill>
                <a:srgbClr val="103E2E">
                  <a:lumMod val="90000"/>
                  <a:lumOff val="10000"/>
                </a:srgbClr>
              </a:solidFill>
              <a:prstDash val="solid"/>
            </a:ln>
          </c:spP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Sheet1!$C$2:$C$280</c:f>
              <c:numCache>
                <c:formatCode>0.00%</c:formatCode>
                <c:ptCount val="279"/>
                <c:pt idx="0">
                  <c:v>0.20100000000000001</c:v>
                </c:pt>
                <c:pt idx="1">
                  <c:v>0.186</c:v>
                </c:pt>
                <c:pt idx="2">
                  <c:v>0.17699999999999999</c:v>
                </c:pt>
                <c:pt idx="3">
                  <c:v>0.189</c:v>
                </c:pt>
                <c:pt idx="4">
                  <c:v>0.18099999999999999</c:v>
                </c:pt>
                <c:pt idx="5">
                  <c:v>0.16200000000000001</c:v>
                </c:pt>
                <c:pt idx="6">
                  <c:v>0.17699999999999999</c:v>
                </c:pt>
                <c:pt idx="7">
                  <c:v>0.17</c:v>
                </c:pt>
                <c:pt idx="8">
                  <c:v>0.13400000000000001</c:v>
                </c:pt>
                <c:pt idx="9">
                  <c:v>0.13400000000000001</c:v>
                </c:pt>
                <c:pt idx="10">
                  <c:v>0.13400000000000001</c:v>
                </c:pt>
                <c:pt idx="11">
                  <c:v>0.13</c:v>
                </c:pt>
                <c:pt idx="12">
                  <c:v>0.14499999999999999</c:v>
                </c:pt>
                <c:pt idx="13">
                  <c:v>0.14599999999999999</c:v>
                </c:pt>
                <c:pt idx="14">
                  <c:v>0.13800000000000001</c:v>
                </c:pt>
                <c:pt idx="15">
                  <c:v>0.14799999999999999</c:v>
                </c:pt>
                <c:pt idx="16">
                  <c:v>0.124</c:v>
                </c:pt>
                <c:pt idx="17">
                  <c:v>0.125</c:v>
                </c:pt>
                <c:pt idx="18">
                  <c:v>0.111</c:v>
                </c:pt>
                <c:pt idx="19">
                  <c:v>9.4E-2</c:v>
                </c:pt>
                <c:pt idx="20">
                  <c:v>8.7999999999999995E-2</c:v>
                </c:pt>
                <c:pt idx="21">
                  <c:v>0.105</c:v>
                </c:pt>
                <c:pt idx="22">
                  <c:v>8.3000000000000004E-2</c:v>
                </c:pt>
                <c:pt idx="23">
                  <c:v>7.6999999999999999E-2</c:v>
                </c:pt>
                <c:pt idx="24">
                  <c:v>8.7999999999999995E-2</c:v>
                </c:pt>
                <c:pt idx="25">
                  <c:v>4.8000000000000001E-2</c:v>
                </c:pt>
                <c:pt idx="26">
                  <c:v>5.7000000000000002E-2</c:v>
                </c:pt>
                <c:pt idx="27">
                  <c:v>5.0999999999999997E-2</c:v>
                </c:pt>
                <c:pt idx="28">
                  <c:v>4.2999999999999997E-2</c:v>
                </c:pt>
                <c:pt idx="29">
                  <c:v>5.2999999999999999E-2</c:v>
                </c:pt>
                <c:pt idx="30">
                  <c:v>0.04</c:v>
                </c:pt>
                <c:pt idx="31">
                  <c:v>4.1000000000000002E-2</c:v>
                </c:pt>
                <c:pt idx="32">
                  <c:v>0.04</c:v>
                </c:pt>
                <c:pt idx="33">
                  <c:v>3.3000000000000002E-2</c:v>
                </c:pt>
                <c:pt idx="34">
                  <c:v>1.4E-2</c:v>
                </c:pt>
                <c:pt idx="35">
                  <c:v>0.01</c:v>
                </c:pt>
                <c:pt idx="36">
                  <c:v>-5.0000000000000001E-3</c:v>
                </c:pt>
                <c:pt idx="37">
                  <c:v>-7.0000000000000001E-3</c:v>
                </c:pt>
                <c:pt idx="38">
                  <c:v>3.0000000000000001E-3</c:v>
                </c:pt>
                <c:pt idx="39">
                  <c:v>-1.6E-2</c:v>
                </c:pt>
                <c:pt idx="40">
                  <c:v>-2.4E-2</c:v>
                </c:pt>
                <c:pt idx="41">
                  <c:v>-1.7000000000000001E-2</c:v>
                </c:pt>
                <c:pt idx="42">
                  <c:v>-3.3000000000000002E-2</c:v>
                </c:pt>
                <c:pt idx="43">
                  <c:v>-3.5000000000000003E-2</c:v>
                </c:pt>
                <c:pt idx="44">
                  <c:v>-1.7000000000000001E-2</c:v>
                </c:pt>
                <c:pt idx="45">
                  <c:v>-3.7999999999999999E-2</c:v>
                </c:pt>
                <c:pt idx="46">
                  <c:v>-4.5999999999999999E-2</c:v>
                </c:pt>
                <c:pt idx="47">
                  <c:v>-2.5999999999999999E-2</c:v>
                </c:pt>
                <c:pt idx="48">
                  <c:v>-4.3999999999999997E-2</c:v>
                </c:pt>
                <c:pt idx="49">
                  <c:v>-0.04</c:v>
                </c:pt>
                <c:pt idx="50">
                  <c:v>-2.1000000000000001E-2</c:v>
                </c:pt>
                <c:pt idx="51">
                  <c:v>-5.3999999999999999E-2</c:v>
                </c:pt>
                <c:pt idx="52">
                  <c:v>-3.9E-2</c:v>
                </c:pt>
                <c:pt idx="53">
                  <c:v>-4.2000000000000003E-2</c:v>
                </c:pt>
                <c:pt idx="54">
                  <c:v>-4.2999999999999997E-2</c:v>
                </c:pt>
                <c:pt idx="55">
                  <c:v>-3.4000000000000002E-2</c:v>
                </c:pt>
                <c:pt idx="56">
                  <c:v>-2.8000000000000001E-2</c:v>
                </c:pt>
                <c:pt idx="57">
                  <c:v>-0.03</c:v>
                </c:pt>
                <c:pt idx="58">
                  <c:v>-8.9999999999999993E-3</c:v>
                </c:pt>
                <c:pt idx="59">
                  <c:v>-8.0000000000000002E-3</c:v>
                </c:pt>
                <c:pt idx="60">
                  <c:v>-1.2E-2</c:v>
                </c:pt>
                <c:pt idx="61">
                  <c:v>1.2999999999999999E-2</c:v>
                </c:pt>
                <c:pt idx="62">
                  <c:v>-0.03</c:v>
                </c:pt>
                <c:pt idx="63">
                  <c:v>-3.0000000000000001E-3</c:v>
                </c:pt>
                <c:pt idx="64">
                  <c:v>1.6E-2</c:v>
                </c:pt>
                <c:pt idx="65">
                  <c:v>-2E-3</c:v>
                </c:pt>
                <c:pt idx="66">
                  <c:v>1.2999999999999999E-2</c:v>
                </c:pt>
                <c:pt idx="67">
                  <c:v>0.04</c:v>
                </c:pt>
                <c:pt idx="68">
                  <c:v>1.7999999999999999E-2</c:v>
                </c:pt>
                <c:pt idx="69">
                  <c:v>3.2000000000000001E-2</c:v>
                </c:pt>
                <c:pt idx="70">
                  <c:v>6.7000000000000004E-2</c:v>
                </c:pt>
                <c:pt idx="71">
                  <c:v>5.1999999999999998E-2</c:v>
                </c:pt>
                <c:pt idx="72">
                  <c:v>7.2999999999999995E-2</c:v>
                </c:pt>
                <c:pt idx="73">
                  <c:v>6.9000000000000006E-2</c:v>
                </c:pt>
                <c:pt idx="74">
                  <c:v>6.3E-2</c:v>
                </c:pt>
                <c:pt idx="75">
                  <c:v>9.6000000000000002E-2</c:v>
                </c:pt>
                <c:pt idx="76">
                  <c:v>7.1999999999999995E-2</c:v>
                </c:pt>
                <c:pt idx="77">
                  <c:v>8.1000000000000003E-2</c:v>
                </c:pt>
                <c:pt idx="78">
                  <c:v>0.106</c:v>
                </c:pt>
                <c:pt idx="79">
                  <c:v>9.4E-2</c:v>
                </c:pt>
                <c:pt idx="80">
                  <c:v>9.7000000000000003E-2</c:v>
                </c:pt>
                <c:pt idx="81">
                  <c:v>0.112</c:v>
                </c:pt>
                <c:pt idx="82">
                  <c:v>9.1999999999999998E-2</c:v>
                </c:pt>
                <c:pt idx="83">
                  <c:v>9.7000000000000003E-2</c:v>
                </c:pt>
                <c:pt idx="84">
                  <c:v>0.11899999999999999</c:v>
                </c:pt>
                <c:pt idx="85">
                  <c:v>0.105</c:v>
                </c:pt>
                <c:pt idx="86">
                  <c:v>0.127</c:v>
                </c:pt>
                <c:pt idx="87">
                  <c:v>0.13900000000000001</c:v>
                </c:pt>
                <c:pt idx="88">
                  <c:v>0.14199999999999999</c:v>
                </c:pt>
                <c:pt idx="89">
                  <c:v>0.16</c:v>
                </c:pt>
                <c:pt idx="90">
                  <c:v>0.14000000000000001</c:v>
                </c:pt>
                <c:pt idx="91">
                  <c:v>0.13600000000000001</c:v>
                </c:pt>
                <c:pt idx="92">
                  <c:v>0.13400000000000001</c:v>
                </c:pt>
                <c:pt idx="93">
                  <c:v>0.14299999999999999</c:v>
                </c:pt>
                <c:pt idx="94">
                  <c:v>0.123</c:v>
                </c:pt>
                <c:pt idx="95">
                  <c:v>0.11799999999999999</c:v>
                </c:pt>
                <c:pt idx="96">
                  <c:v>0.11600000000000001</c:v>
                </c:pt>
                <c:pt idx="97">
                  <c:v>0.111</c:v>
                </c:pt>
                <c:pt idx="98">
                  <c:v>0.115</c:v>
                </c:pt>
                <c:pt idx="99">
                  <c:v>0.10199999999999999</c:v>
                </c:pt>
                <c:pt idx="100">
                  <c:v>9.8000000000000004E-2</c:v>
                </c:pt>
                <c:pt idx="101">
                  <c:v>9.5000000000000001E-2</c:v>
                </c:pt>
                <c:pt idx="102">
                  <c:v>9.4E-2</c:v>
                </c:pt>
                <c:pt idx="103">
                  <c:v>0.09</c:v>
                </c:pt>
                <c:pt idx="104">
                  <c:v>8.4000000000000005E-2</c:v>
                </c:pt>
                <c:pt idx="105">
                  <c:v>8.8999999999999996E-2</c:v>
                </c:pt>
                <c:pt idx="106">
                  <c:v>8.5999999999999993E-2</c:v>
                </c:pt>
                <c:pt idx="107">
                  <c:v>8.6999999999999994E-2</c:v>
                </c:pt>
                <c:pt idx="108">
                  <c:v>8.4000000000000005E-2</c:v>
                </c:pt>
                <c:pt idx="109">
                  <c:v>7.3999999999999996E-2</c:v>
                </c:pt>
                <c:pt idx="110">
                  <c:v>0.105</c:v>
                </c:pt>
                <c:pt idx="111">
                  <c:v>8.5000000000000006E-2</c:v>
                </c:pt>
                <c:pt idx="112">
                  <c:v>9.2999999999999999E-2</c:v>
                </c:pt>
                <c:pt idx="113">
                  <c:v>9.9000000000000005E-2</c:v>
                </c:pt>
                <c:pt idx="114">
                  <c:v>9.4E-2</c:v>
                </c:pt>
                <c:pt idx="115">
                  <c:v>9.5000000000000001E-2</c:v>
                </c:pt>
                <c:pt idx="116">
                  <c:v>0.13</c:v>
                </c:pt>
                <c:pt idx="117">
                  <c:v>9.4E-2</c:v>
                </c:pt>
                <c:pt idx="118">
                  <c:v>0.10100000000000001</c:v>
                </c:pt>
                <c:pt idx="119">
                  <c:v>0.11799999999999999</c:v>
                </c:pt>
                <c:pt idx="120">
                  <c:v>9.6000000000000002E-2</c:v>
                </c:pt>
                <c:pt idx="121">
                  <c:v>0.14000000000000001</c:v>
                </c:pt>
                <c:pt idx="122">
                  <c:v>9.7000000000000003E-2</c:v>
                </c:pt>
                <c:pt idx="123">
                  <c:v>0.10199999999999999</c:v>
                </c:pt>
                <c:pt idx="124">
                  <c:v>0.11799999999999999</c:v>
                </c:pt>
                <c:pt idx="125">
                  <c:v>0.10199999999999999</c:v>
                </c:pt>
                <c:pt idx="126">
                  <c:v>0.106</c:v>
                </c:pt>
                <c:pt idx="127">
                  <c:v>0.104</c:v>
                </c:pt>
                <c:pt idx="128">
                  <c:v>8.5000000000000006E-2</c:v>
                </c:pt>
                <c:pt idx="129">
                  <c:v>8.5000000000000006E-2</c:v>
                </c:pt>
                <c:pt idx="130">
                  <c:v>9.8000000000000004E-2</c:v>
                </c:pt>
                <c:pt idx="131">
                  <c:v>8.1000000000000003E-2</c:v>
                </c:pt>
                <c:pt idx="132">
                  <c:v>8.5000000000000006E-2</c:v>
                </c:pt>
                <c:pt idx="133">
                  <c:v>7.6999999999999999E-2</c:v>
                </c:pt>
                <c:pt idx="134">
                  <c:v>7.3999999999999996E-2</c:v>
                </c:pt>
                <c:pt idx="135">
                  <c:v>7.8E-2</c:v>
                </c:pt>
                <c:pt idx="136">
                  <c:v>7.0999999999999994E-2</c:v>
                </c:pt>
                <c:pt idx="137">
                  <c:v>6.5000000000000002E-2</c:v>
                </c:pt>
                <c:pt idx="138">
                  <c:v>7.6999999999999999E-2</c:v>
                </c:pt>
                <c:pt idx="139">
                  <c:v>7.9000000000000001E-2</c:v>
                </c:pt>
                <c:pt idx="140">
                  <c:v>6.2E-2</c:v>
                </c:pt>
                <c:pt idx="141">
                  <c:v>6.3E-2</c:v>
                </c:pt>
                <c:pt idx="142">
                  <c:v>6.2E-2</c:v>
                </c:pt>
                <c:pt idx="143">
                  <c:v>5.8999999999999997E-2</c:v>
                </c:pt>
                <c:pt idx="144">
                  <c:v>6.3E-2</c:v>
                </c:pt>
                <c:pt idx="145">
                  <c:v>6.3E-2</c:v>
                </c:pt>
                <c:pt idx="146">
                  <c:v>6.0999999999999999E-2</c:v>
                </c:pt>
                <c:pt idx="147">
                  <c:v>7.6999999999999999E-2</c:v>
                </c:pt>
                <c:pt idx="148">
                  <c:v>6.2E-2</c:v>
                </c:pt>
                <c:pt idx="149">
                  <c:v>6.9000000000000006E-2</c:v>
                </c:pt>
                <c:pt idx="150">
                  <c:v>7.0000000000000007E-2</c:v>
                </c:pt>
                <c:pt idx="151">
                  <c:v>6.7000000000000004E-2</c:v>
                </c:pt>
                <c:pt idx="152">
                  <c:v>6.6000000000000003E-2</c:v>
                </c:pt>
                <c:pt idx="153">
                  <c:v>7.3999999999999996E-2</c:v>
                </c:pt>
                <c:pt idx="154">
                  <c:v>6.4000000000000001E-2</c:v>
                </c:pt>
                <c:pt idx="155">
                  <c:v>7.0000000000000007E-2</c:v>
                </c:pt>
                <c:pt idx="156">
                  <c:v>9.0999999999999998E-2</c:v>
                </c:pt>
                <c:pt idx="157">
                  <c:v>7.1999999999999995E-2</c:v>
                </c:pt>
                <c:pt idx="158">
                  <c:v>8.7999999999999995E-2</c:v>
                </c:pt>
                <c:pt idx="159">
                  <c:v>8.5999999999999993E-2</c:v>
                </c:pt>
                <c:pt idx="160">
                  <c:v>8.1000000000000003E-2</c:v>
                </c:pt>
                <c:pt idx="161">
                  <c:v>9.2999999999999999E-2</c:v>
                </c:pt>
                <c:pt idx="162">
                  <c:v>7.2999999999999995E-2</c:v>
                </c:pt>
                <c:pt idx="163">
                  <c:v>6.9000000000000006E-2</c:v>
                </c:pt>
                <c:pt idx="164">
                  <c:v>8.4000000000000005E-2</c:v>
                </c:pt>
                <c:pt idx="165">
                  <c:v>9.4E-2</c:v>
                </c:pt>
                <c:pt idx="166">
                  <c:v>0.08</c:v>
                </c:pt>
                <c:pt idx="167">
                  <c:v>8.7999999999999995E-2</c:v>
                </c:pt>
                <c:pt idx="168">
                  <c:v>7.3999999999999996E-2</c:v>
                </c:pt>
                <c:pt idx="169">
                  <c:v>7.6999999999999999E-2</c:v>
                </c:pt>
                <c:pt idx="170">
                  <c:v>9.1999999999999998E-2</c:v>
                </c:pt>
                <c:pt idx="171">
                  <c:v>7.0000000000000007E-2</c:v>
                </c:pt>
                <c:pt idx="172">
                  <c:v>8.2000000000000003E-2</c:v>
                </c:pt>
                <c:pt idx="173">
                  <c:v>8.6999999999999994E-2</c:v>
                </c:pt>
                <c:pt idx="174">
                  <c:v>8.4000000000000005E-2</c:v>
                </c:pt>
                <c:pt idx="175">
                  <c:v>8.6999999999999994E-2</c:v>
                </c:pt>
                <c:pt idx="176">
                  <c:v>9.9000000000000005E-2</c:v>
                </c:pt>
                <c:pt idx="177">
                  <c:v>8.5000000000000006E-2</c:v>
                </c:pt>
                <c:pt idx="178">
                  <c:v>8.7999999999999995E-2</c:v>
                </c:pt>
                <c:pt idx="179">
                  <c:v>9.7000000000000003E-2</c:v>
                </c:pt>
                <c:pt idx="180">
                  <c:v>0.08</c:v>
                </c:pt>
                <c:pt idx="181">
                  <c:v>8.2000000000000003E-2</c:v>
                </c:pt>
                <c:pt idx="182">
                  <c:v>7.6999999999999999E-2</c:v>
                </c:pt>
                <c:pt idx="183">
                  <c:v>7.0999999999999994E-2</c:v>
                </c:pt>
                <c:pt idx="184">
                  <c:v>7.2999999999999995E-2</c:v>
                </c:pt>
                <c:pt idx="185">
                  <c:v>6.6000000000000003E-2</c:v>
                </c:pt>
                <c:pt idx="186">
                  <c:v>6.2E-2</c:v>
                </c:pt>
                <c:pt idx="187">
                  <c:v>6.3E-2</c:v>
                </c:pt>
                <c:pt idx="188">
                  <c:v>0.06</c:v>
                </c:pt>
                <c:pt idx="189">
                  <c:v>5.2999999999999999E-2</c:v>
                </c:pt>
                <c:pt idx="190">
                  <c:v>5.8999999999999997E-2</c:v>
                </c:pt>
                <c:pt idx="191">
                  <c:v>5.5E-2</c:v>
                </c:pt>
                <c:pt idx="192">
                  <c:v>5.1999999999999998E-2</c:v>
                </c:pt>
                <c:pt idx="193">
                  <c:v>6.7000000000000004E-2</c:v>
                </c:pt>
                <c:pt idx="194">
                  <c:v>4.5999999999999999E-2</c:v>
                </c:pt>
                <c:pt idx="195">
                  <c:v>4.8000000000000001E-2</c:v>
                </c:pt>
                <c:pt idx="196">
                  <c:v>5.8000000000000003E-2</c:v>
                </c:pt>
                <c:pt idx="197">
                  <c:v>0.04</c:v>
                </c:pt>
                <c:pt idx="198">
                  <c:v>4.4999999999999998E-2</c:v>
                </c:pt>
                <c:pt idx="199">
                  <c:v>4.3999999999999997E-2</c:v>
                </c:pt>
                <c:pt idx="200">
                  <c:v>3.2000000000000001E-2</c:v>
                </c:pt>
                <c:pt idx="201">
                  <c:v>2.9000000000000001E-2</c:v>
                </c:pt>
                <c:pt idx="202">
                  <c:v>4.3999999999999997E-2</c:v>
                </c:pt>
                <c:pt idx="203">
                  <c:v>2.7E-2</c:v>
                </c:pt>
                <c:pt idx="204">
                  <c:v>3.4000000000000002E-2</c:v>
                </c:pt>
                <c:pt idx="205">
                  <c:v>3.5999999999999997E-2</c:v>
                </c:pt>
                <c:pt idx="206">
                  <c:v>3.3000000000000002E-2</c:v>
                </c:pt>
                <c:pt idx="207">
                  <c:v>4.5999999999999999E-2</c:v>
                </c:pt>
                <c:pt idx="208">
                  <c:v>0.05</c:v>
                </c:pt>
                <c:pt idx="209">
                  <c:v>5.1999999999999998E-2</c:v>
                </c:pt>
                <c:pt idx="210">
                  <c:v>7.0999999999999994E-2</c:v>
                </c:pt>
                <c:pt idx="211">
                  <c:v>7.0999999999999994E-2</c:v>
                </c:pt>
                <c:pt idx="212">
                  <c:v>6.2E-2</c:v>
                </c:pt>
                <c:pt idx="213">
                  <c:v>0.14699999999999999</c:v>
                </c:pt>
                <c:pt idx="214">
                  <c:v>0.17199999999999999</c:v>
                </c:pt>
                <c:pt idx="215">
                  <c:v>0.19700000000000001</c:v>
                </c:pt>
                <c:pt idx="216">
                  <c:v>0.22800000000000001</c:v>
                </c:pt>
                <c:pt idx="217">
                  <c:v>0.22500000000000001</c:v>
                </c:pt>
                <c:pt idx="218">
                  <c:v>0.24399999999999999</c:v>
                </c:pt>
                <c:pt idx="219">
                  <c:v>0.26900000000000002</c:v>
                </c:pt>
                <c:pt idx="220">
                  <c:v>0.253</c:v>
                </c:pt>
                <c:pt idx="221">
                  <c:v>0.28999999999999998</c:v>
                </c:pt>
                <c:pt idx="222">
                  <c:v>0.29199999999999998</c:v>
                </c:pt>
                <c:pt idx="223">
                  <c:v>0.28499999999999998</c:v>
                </c:pt>
                <c:pt idx="224">
                  <c:v>0.34300000000000003</c:v>
                </c:pt>
                <c:pt idx="225">
                  <c:v>0.29199999999999998</c:v>
                </c:pt>
                <c:pt idx="226">
                  <c:v>0.24199999999999999</c:v>
                </c:pt>
                <c:pt idx="227">
                  <c:v>0.22600000000000001</c:v>
                </c:pt>
                <c:pt idx="228">
                  <c:v>0.224</c:v>
                </c:pt>
                <c:pt idx="229">
                  <c:v>0.21099999999999999</c:v>
                </c:pt>
                <c:pt idx="230">
                  <c:v>0.215</c:v>
                </c:pt>
                <c:pt idx="231">
                  <c:v>0.2</c:v>
                </c:pt>
                <c:pt idx="232">
                  <c:v>0.19700000000000001</c:v>
                </c:pt>
                <c:pt idx="233">
                  <c:v>0.187</c:v>
                </c:pt>
                <c:pt idx="234">
                  <c:v>0.17299999999999999</c:v>
                </c:pt>
                <c:pt idx="235">
                  <c:v>0.17199999999999999</c:v>
                </c:pt>
                <c:pt idx="236">
                  <c:v>0.13600000000000001</c:v>
                </c:pt>
                <c:pt idx="237">
                  <c:v>0.11899999999999999</c:v>
                </c:pt>
                <c:pt idx="238">
                  <c:v>0.11600000000000001</c:v>
                </c:pt>
                <c:pt idx="239">
                  <c:v>0.115</c:v>
                </c:pt>
                <c:pt idx="240">
                  <c:v>9.8000000000000004E-2</c:v>
                </c:pt>
                <c:pt idx="241">
                  <c:v>8.3000000000000004E-2</c:v>
                </c:pt>
                <c:pt idx="242">
                  <c:v>7.2999999999999995E-2</c:v>
                </c:pt>
                <c:pt idx="243">
                  <c:v>4.3999999999999997E-2</c:v>
                </c:pt>
                <c:pt idx="244">
                  <c:v>3.1E-2</c:v>
                </c:pt>
                <c:pt idx="245">
                  <c:v>8.0000000000000002E-3</c:v>
                </c:pt>
                <c:pt idx="246">
                  <c:v>-1.6E-2</c:v>
                </c:pt>
                <c:pt idx="247">
                  <c:v>-3.6999999999999998E-2</c:v>
                </c:pt>
                <c:pt idx="248">
                  <c:v>-5.5E-2</c:v>
                </c:pt>
                <c:pt idx="249">
                  <c:v>-8.1000000000000003E-2</c:v>
                </c:pt>
                <c:pt idx="250">
                  <c:v>-0.09</c:v>
                </c:pt>
                <c:pt idx="251">
                  <c:v>-9.2999999999999999E-2</c:v>
                </c:pt>
                <c:pt idx="252">
                  <c:v>-0.112</c:v>
                </c:pt>
                <c:pt idx="253">
                  <c:v>-0.11</c:v>
                </c:pt>
                <c:pt idx="254">
                  <c:v>-0.113</c:v>
                </c:pt>
                <c:pt idx="255">
                  <c:v>-0.12</c:v>
                </c:pt>
                <c:pt idx="256">
                  <c:v>-0.113</c:v>
                </c:pt>
                <c:pt idx="257">
                  <c:v>-0.108</c:v>
                </c:pt>
                <c:pt idx="258">
                  <c:v>-0.10199999999999999</c:v>
                </c:pt>
                <c:pt idx="259">
                  <c:v>-8.7999999999999995E-2</c:v>
                </c:pt>
                <c:pt idx="260">
                  <c:v>-7.9000000000000001E-2</c:v>
                </c:pt>
                <c:pt idx="261">
                  <c:v>-7.5999999999999998E-2</c:v>
                </c:pt>
                <c:pt idx="262">
                  <c:v>-5.2999999999999999E-2</c:v>
                </c:pt>
                <c:pt idx="263">
                  <c:v>-5.8999999999999997E-2</c:v>
                </c:pt>
                <c:pt idx="264">
                  <c:v>-4.9000000000000002E-2</c:v>
                </c:pt>
                <c:pt idx="265">
                  <c:v>-3.5000000000000003E-2</c:v>
                </c:pt>
                <c:pt idx="266">
                  <c:v>-3.7999999999999999E-2</c:v>
                </c:pt>
                <c:pt idx="267">
                  <c:v>-2.1000000000000001E-2</c:v>
                </c:pt>
                <c:pt idx="268">
                  <c:v>-0.02</c:v>
                </c:pt>
                <c:pt idx="269">
                  <c:v>-2.7E-2</c:v>
                </c:pt>
                <c:pt idx="270">
                  <c:v>-1.0999999999999999E-2</c:v>
                </c:pt>
                <c:pt idx="271">
                  <c:v>1E-3</c:v>
                </c:pt>
              </c:numCache>
            </c:numRef>
          </c:val>
          <c:extLst>
            <c:ext xmlns:c16="http://schemas.microsoft.com/office/drawing/2014/chart" uri="{C3380CC4-5D6E-409C-BE32-E72D297353CC}">
              <c16:uniqueId val="{00000001-6529-4627-9662-0537C4A589AA}"/>
            </c:ext>
          </c:extLst>
        </c:ser>
        <c:dLbls>
          <c:showLegendKey val="0"/>
          <c:showVal val="0"/>
          <c:showCatName val="0"/>
          <c:showSerName val="0"/>
          <c:showPercent val="0"/>
          <c:showBubbleSize val="0"/>
        </c:dLbls>
        <c:axId val="1758883519"/>
        <c:axId val="1"/>
      </c:areaChart>
      <c:lineChart>
        <c:grouping val="standard"/>
        <c:varyColors val="0"/>
        <c:ser>
          <c:idx val="1"/>
          <c:order val="2"/>
          <c:tx>
            <c:strRef>
              <c:f>Sheet1!$D$1</c:f>
              <c:strCache>
                <c:ptCount val="1"/>
                <c:pt idx="0">
                  <c:v>Fed Funds Rate</c:v>
                </c:pt>
              </c:strCache>
            </c:strRef>
          </c:tx>
          <c:spPr>
            <a:ln w="25400">
              <a:solidFill>
                <a:schemeClr val="accent3"/>
              </a:solidFill>
              <a:prstDash val="solid"/>
            </a:ln>
          </c:spPr>
          <c:marker>
            <c:symbol val="none"/>
          </c:marke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Sheet1!$D$2:$D$280</c:f>
              <c:numCache>
                <c:formatCode>General</c:formatCode>
                <c:ptCount val="279"/>
                <c:pt idx="0">
                  <c:v>1.75</c:v>
                </c:pt>
                <c:pt idx="1">
                  <c:v>1.75</c:v>
                </c:pt>
                <c:pt idx="2">
                  <c:v>1.75</c:v>
                </c:pt>
                <c:pt idx="3">
                  <c:v>1.75</c:v>
                </c:pt>
                <c:pt idx="4">
                  <c:v>1.75</c:v>
                </c:pt>
                <c:pt idx="5">
                  <c:v>1.75</c:v>
                </c:pt>
                <c:pt idx="6">
                  <c:v>1.75</c:v>
                </c:pt>
                <c:pt idx="7">
                  <c:v>1.75</c:v>
                </c:pt>
                <c:pt idx="8">
                  <c:v>1.75</c:v>
                </c:pt>
                <c:pt idx="9">
                  <c:v>1.75</c:v>
                </c:pt>
                <c:pt idx="10">
                  <c:v>1.25</c:v>
                </c:pt>
                <c:pt idx="11">
                  <c:v>1.25</c:v>
                </c:pt>
                <c:pt idx="12">
                  <c:v>1.25</c:v>
                </c:pt>
                <c:pt idx="13">
                  <c:v>1.25</c:v>
                </c:pt>
                <c:pt idx="14">
                  <c:v>1.25</c:v>
                </c:pt>
                <c:pt idx="15">
                  <c:v>1.25</c:v>
                </c:pt>
                <c:pt idx="16">
                  <c:v>1.25</c:v>
                </c:pt>
                <c:pt idx="17">
                  <c:v>1</c:v>
                </c:pt>
                <c:pt idx="18">
                  <c:v>1</c:v>
                </c:pt>
                <c:pt idx="19">
                  <c:v>1</c:v>
                </c:pt>
                <c:pt idx="20">
                  <c:v>1</c:v>
                </c:pt>
                <c:pt idx="21">
                  <c:v>1</c:v>
                </c:pt>
                <c:pt idx="22">
                  <c:v>1</c:v>
                </c:pt>
                <c:pt idx="23">
                  <c:v>1</c:v>
                </c:pt>
                <c:pt idx="24">
                  <c:v>1</c:v>
                </c:pt>
                <c:pt idx="25">
                  <c:v>1.01</c:v>
                </c:pt>
                <c:pt idx="26">
                  <c:v>1</c:v>
                </c:pt>
                <c:pt idx="27">
                  <c:v>1</c:v>
                </c:pt>
                <c:pt idx="28">
                  <c:v>1</c:v>
                </c:pt>
                <c:pt idx="29">
                  <c:v>1.03</c:v>
                </c:pt>
                <c:pt idx="30">
                  <c:v>1.26</c:v>
                </c:pt>
                <c:pt idx="31">
                  <c:v>1.43</c:v>
                </c:pt>
                <c:pt idx="32">
                  <c:v>1.6</c:v>
                </c:pt>
                <c:pt idx="33">
                  <c:v>1.75</c:v>
                </c:pt>
                <c:pt idx="34">
                  <c:v>1.93</c:v>
                </c:pt>
                <c:pt idx="35">
                  <c:v>2.16</c:v>
                </c:pt>
                <c:pt idx="36">
                  <c:v>2.2799999999999998</c:v>
                </c:pt>
                <c:pt idx="37">
                  <c:v>2.5</c:v>
                </c:pt>
                <c:pt idx="38">
                  <c:v>2.63</c:v>
                </c:pt>
                <c:pt idx="39">
                  <c:v>2.79</c:v>
                </c:pt>
                <c:pt idx="40">
                  <c:v>3</c:v>
                </c:pt>
                <c:pt idx="41">
                  <c:v>3.04</c:v>
                </c:pt>
                <c:pt idx="42">
                  <c:v>3.26</c:v>
                </c:pt>
                <c:pt idx="43">
                  <c:v>3.5</c:v>
                </c:pt>
                <c:pt idx="44">
                  <c:v>3.62</c:v>
                </c:pt>
                <c:pt idx="45">
                  <c:v>3.78</c:v>
                </c:pt>
                <c:pt idx="46">
                  <c:v>4</c:v>
                </c:pt>
                <c:pt idx="47">
                  <c:v>4.16</c:v>
                </c:pt>
                <c:pt idx="48">
                  <c:v>4.29</c:v>
                </c:pt>
                <c:pt idx="49">
                  <c:v>4.49</c:v>
                </c:pt>
                <c:pt idx="50">
                  <c:v>4.59</c:v>
                </c:pt>
                <c:pt idx="51">
                  <c:v>4.79</c:v>
                </c:pt>
                <c:pt idx="52">
                  <c:v>5</c:v>
                </c:pt>
                <c:pt idx="53">
                  <c:v>5.25</c:v>
                </c:pt>
                <c:pt idx="54">
                  <c:v>5.25</c:v>
                </c:pt>
                <c:pt idx="55">
                  <c:v>5.25</c:v>
                </c:pt>
                <c:pt idx="56">
                  <c:v>5.25</c:v>
                </c:pt>
                <c:pt idx="57">
                  <c:v>5.25</c:v>
                </c:pt>
                <c:pt idx="58">
                  <c:v>5.25</c:v>
                </c:pt>
                <c:pt idx="59">
                  <c:v>5.25</c:v>
                </c:pt>
                <c:pt idx="60">
                  <c:v>5.25</c:v>
                </c:pt>
                <c:pt idx="61">
                  <c:v>5.26</c:v>
                </c:pt>
                <c:pt idx="62">
                  <c:v>5.26</c:v>
                </c:pt>
                <c:pt idx="63">
                  <c:v>5.25</c:v>
                </c:pt>
                <c:pt idx="64">
                  <c:v>5.25</c:v>
                </c:pt>
                <c:pt idx="65">
                  <c:v>5.25</c:v>
                </c:pt>
                <c:pt idx="66">
                  <c:v>5.26</c:v>
                </c:pt>
                <c:pt idx="67">
                  <c:v>5.0199999999999996</c:v>
                </c:pt>
                <c:pt idx="68">
                  <c:v>4.9400000000000004</c:v>
                </c:pt>
                <c:pt idx="69">
                  <c:v>4.76</c:v>
                </c:pt>
                <c:pt idx="70">
                  <c:v>4.49</c:v>
                </c:pt>
                <c:pt idx="71">
                  <c:v>4.24</c:v>
                </c:pt>
                <c:pt idx="72">
                  <c:v>3.9400000999999998</c:v>
                </c:pt>
                <c:pt idx="73">
                  <c:v>2.98</c:v>
                </c:pt>
                <c:pt idx="74">
                  <c:v>2.6099999</c:v>
                </c:pt>
                <c:pt idx="75">
                  <c:v>2.2799999999999998</c:v>
                </c:pt>
                <c:pt idx="76">
                  <c:v>1.98</c:v>
                </c:pt>
                <c:pt idx="77">
                  <c:v>2</c:v>
                </c:pt>
                <c:pt idx="78">
                  <c:v>2.0099999999999998</c:v>
                </c:pt>
                <c:pt idx="79">
                  <c:v>2</c:v>
                </c:pt>
                <c:pt idx="80">
                  <c:v>1.8099999</c:v>
                </c:pt>
                <c:pt idx="81">
                  <c:v>0.97</c:v>
                </c:pt>
                <c:pt idx="82">
                  <c:v>0.39</c:v>
                </c:pt>
                <c:pt idx="83">
                  <c:v>0.16</c:v>
                </c:pt>
                <c:pt idx="84">
                  <c:v>0.15</c:v>
                </c:pt>
                <c:pt idx="85">
                  <c:v>0.22</c:v>
                </c:pt>
                <c:pt idx="86">
                  <c:v>0.18</c:v>
                </c:pt>
                <c:pt idx="87">
                  <c:v>0.15</c:v>
                </c:pt>
                <c:pt idx="88">
                  <c:v>0.18</c:v>
                </c:pt>
                <c:pt idx="89">
                  <c:v>0.21</c:v>
                </c:pt>
                <c:pt idx="90">
                  <c:v>0.16</c:v>
                </c:pt>
                <c:pt idx="91">
                  <c:v>0.16</c:v>
                </c:pt>
                <c:pt idx="92">
                  <c:v>0.15</c:v>
                </c:pt>
                <c:pt idx="93">
                  <c:v>0.12</c:v>
                </c:pt>
                <c:pt idx="94">
                  <c:v>0.12</c:v>
                </c:pt>
                <c:pt idx="95">
                  <c:v>0.12</c:v>
                </c:pt>
                <c:pt idx="96">
                  <c:v>0.11</c:v>
                </c:pt>
                <c:pt idx="97">
                  <c:v>0.13</c:v>
                </c:pt>
                <c:pt idx="98">
                  <c:v>0.16</c:v>
                </c:pt>
                <c:pt idx="99">
                  <c:v>0.2</c:v>
                </c:pt>
                <c:pt idx="100">
                  <c:v>0.2</c:v>
                </c:pt>
                <c:pt idx="101">
                  <c:v>0.18</c:v>
                </c:pt>
                <c:pt idx="102">
                  <c:v>0.18</c:v>
                </c:pt>
                <c:pt idx="103">
                  <c:v>0.19</c:v>
                </c:pt>
                <c:pt idx="104">
                  <c:v>0.19</c:v>
                </c:pt>
                <c:pt idx="105">
                  <c:v>0.19</c:v>
                </c:pt>
                <c:pt idx="106">
                  <c:v>0.19</c:v>
                </c:pt>
                <c:pt idx="107">
                  <c:v>0.18</c:v>
                </c:pt>
                <c:pt idx="108">
                  <c:v>0.17</c:v>
                </c:pt>
                <c:pt idx="109">
                  <c:v>0.16</c:v>
                </c:pt>
                <c:pt idx="110">
                  <c:v>0.14000000000000001</c:v>
                </c:pt>
                <c:pt idx="111">
                  <c:v>0.1</c:v>
                </c:pt>
                <c:pt idx="112">
                  <c:v>0.09</c:v>
                </c:pt>
                <c:pt idx="113">
                  <c:v>0.09</c:v>
                </c:pt>
                <c:pt idx="114">
                  <c:v>7.0000000000000007E-2</c:v>
                </c:pt>
                <c:pt idx="115">
                  <c:v>0.1</c:v>
                </c:pt>
                <c:pt idx="116">
                  <c:v>0.08</c:v>
                </c:pt>
                <c:pt idx="117">
                  <c:v>7.0000000000000007E-2</c:v>
                </c:pt>
                <c:pt idx="118">
                  <c:v>0.08</c:v>
                </c:pt>
                <c:pt idx="119">
                  <c:v>7.0000000000000007E-2</c:v>
                </c:pt>
                <c:pt idx="120">
                  <c:v>0.08</c:v>
                </c:pt>
                <c:pt idx="121">
                  <c:v>0.1</c:v>
                </c:pt>
                <c:pt idx="122">
                  <c:v>0.13</c:v>
                </c:pt>
                <c:pt idx="123">
                  <c:v>0.14000000000000001</c:v>
                </c:pt>
                <c:pt idx="124">
                  <c:v>0.16</c:v>
                </c:pt>
                <c:pt idx="125">
                  <c:v>0.16</c:v>
                </c:pt>
                <c:pt idx="126">
                  <c:v>0.16</c:v>
                </c:pt>
                <c:pt idx="127">
                  <c:v>0.13</c:v>
                </c:pt>
                <c:pt idx="128">
                  <c:v>0.14000000000000001</c:v>
                </c:pt>
                <c:pt idx="129">
                  <c:v>0.16</c:v>
                </c:pt>
                <c:pt idx="130">
                  <c:v>0.16</c:v>
                </c:pt>
                <c:pt idx="131">
                  <c:v>0.16</c:v>
                </c:pt>
                <c:pt idx="132">
                  <c:v>0.14000000000000001</c:v>
                </c:pt>
                <c:pt idx="133">
                  <c:v>0.15</c:v>
                </c:pt>
                <c:pt idx="134">
                  <c:v>0.14000000000000001</c:v>
                </c:pt>
                <c:pt idx="135">
                  <c:v>0.15</c:v>
                </c:pt>
                <c:pt idx="136">
                  <c:v>0.11</c:v>
                </c:pt>
                <c:pt idx="137">
                  <c:v>0.09</c:v>
                </c:pt>
                <c:pt idx="138">
                  <c:v>0.09</c:v>
                </c:pt>
                <c:pt idx="139">
                  <c:v>0.08</c:v>
                </c:pt>
                <c:pt idx="140">
                  <c:v>0.08</c:v>
                </c:pt>
                <c:pt idx="141">
                  <c:v>0.09</c:v>
                </c:pt>
                <c:pt idx="142">
                  <c:v>0.08</c:v>
                </c:pt>
                <c:pt idx="143">
                  <c:v>0.09</c:v>
                </c:pt>
                <c:pt idx="144">
                  <c:v>7.0000000000000007E-2</c:v>
                </c:pt>
                <c:pt idx="145">
                  <c:v>7.0000000000000007E-2</c:v>
                </c:pt>
                <c:pt idx="146">
                  <c:v>0.08</c:v>
                </c:pt>
                <c:pt idx="147">
                  <c:v>0.09</c:v>
                </c:pt>
                <c:pt idx="148">
                  <c:v>0.09</c:v>
                </c:pt>
                <c:pt idx="149">
                  <c:v>0.1</c:v>
                </c:pt>
                <c:pt idx="150">
                  <c:v>0.09</c:v>
                </c:pt>
                <c:pt idx="151">
                  <c:v>0.09</c:v>
                </c:pt>
                <c:pt idx="152">
                  <c:v>0.09</c:v>
                </c:pt>
                <c:pt idx="153">
                  <c:v>0.09</c:v>
                </c:pt>
                <c:pt idx="154">
                  <c:v>0.09</c:v>
                </c:pt>
                <c:pt idx="155">
                  <c:v>0.12</c:v>
                </c:pt>
                <c:pt idx="156">
                  <c:v>0.11</c:v>
                </c:pt>
                <c:pt idx="157">
                  <c:v>0.11</c:v>
                </c:pt>
                <c:pt idx="158">
                  <c:v>0.11</c:v>
                </c:pt>
                <c:pt idx="159">
                  <c:v>0.12</c:v>
                </c:pt>
                <c:pt idx="160">
                  <c:v>0.12</c:v>
                </c:pt>
                <c:pt idx="161">
                  <c:v>0.13</c:v>
                </c:pt>
                <c:pt idx="162">
                  <c:v>0.13</c:v>
                </c:pt>
                <c:pt idx="163">
                  <c:v>0.14000000000000001</c:v>
                </c:pt>
                <c:pt idx="164">
                  <c:v>0.14000000000000001</c:v>
                </c:pt>
                <c:pt idx="165">
                  <c:v>0.12</c:v>
                </c:pt>
                <c:pt idx="166">
                  <c:v>0.12</c:v>
                </c:pt>
                <c:pt idx="167">
                  <c:v>0.24</c:v>
                </c:pt>
                <c:pt idx="168">
                  <c:v>0.34</c:v>
                </c:pt>
                <c:pt idx="169">
                  <c:v>0.38</c:v>
                </c:pt>
                <c:pt idx="170">
                  <c:v>0.36</c:v>
                </c:pt>
                <c:pt idx="171">
                  <c:v>0.37</c:v>
                </c:pt>
                <c:pt idx="172">
                  <c:v>0.37</c:v>
                </c:pt>
                <c:pt idx="173">
                  <c:v>0.38</c:v>
                </c:pt>
                <c:pt idx="174">
                  <c:v>0.39</c:v>
                </c:pt>
                <c:pt idx="175">
                  <c:v>0.4</c:v>
                </c:pt>
                <c:pt idx="176">
                  <c:v>0.4</c:v>
                </c:pt>
                <c:pt idx="177">
                  <c:v>0.4</c:v>
                </c:pt>
                <c:pt idx="178">
                  <c:v>0.41</c:v>
                </c:pt>
                <c:pt idx="179">
                  <c:v>0.54</c:v>
                </c:pt>
                <c:pt idx="180">
                  <c:v>0.65</c:v>
                </c:pt>
                <c:pt idx="181">
                  <c:v>0.66</c:v>
                </c:pt>
                <c:pt idx="182">
                  <c:v>0.79</c:v>
                </c:pt>
                <c:pt idx="183">
                  <c:v>0.9</c:v>
                </c:pt>
                <c:pt idx="184">
                  <c:v>0.91</c:v>
                </c:pt>
                <c:pt idx="185">
                  <c:v>1.04</c:v>
                </c:pt>
                <c:pt idx="186">
                  <c:v>1.1499999999999999</c:v>
                </c:pt>
                <c:pt idx="187">
                  <c:v>1.1599999999999999</c:v>
                </c:pt>
                <c:pt idx="188">
                  <c:v>1.1499999999999999</c:v>
                </c:pt>
                <c:pt idx="189">
                  <c:v>1.1499999999999999</c:v>
                </c:pt>
                <c:pt idx="190">
                  <c:v>1.1599999999999999</c:v>
                </c:pt>
                <c:pt idx="191">
                  <c:v>1.3</c:v>
                </c:pt>
                <c:pt idx="192">
                  <c:v>1.4145160999999999</c:v>
                </c:pt>
                <c:pt idx="193">
                  <c:v>1.4175</c:v>
                </c:pt>
                <c:pt idx="194">
                  <c:v>1.5061290000000001</c:v>
                </c:pt>
                <c:pt idx="195">
                  <c:v>1.6923333</c:v>
                </c:pt>
                <c:pt idx="196">
                  <c:v>1.7</c:v>
                </c:pt>
                <c:pt idx="197">
                  <c:v>1.8196667</c:v>
                </c:pt>
                <c:pt idx="198">
                  <c:v>1.91</c:v>
                </c:pt>
                <c:pt idx="199">
                  <c:v>1.9148387</c:v>
                </c:pt>
                <c:pt idx="200">
                  <c:v>1.9546667</c:v>
                </c:pt>
                <c:pt idx="201">
                  <c:v>2.1877418999999998</c:v>
                </c:pt>
                <c:pt idx="202">
                  <c:v>2.1976667000000001</c:v>
                </c:pt>
                <c:pt idx="203">
                  <c:v>2.2741935</c:v>
                </c:pt>
                <c:pt idx="204">
                  <c:v>2.4</c:v>
                </c:pt>
                <c:pt idx="205">
                  <c:v>2.4</c:v>
                </c:pt>
                <c:pt idx="206">
                  <c:v>2.4051613000000001</c:v>
                </c:pt>
                <c:pt idx="207">
                  <c:v>2.4236667000000001</c:v>
                </c:pt>
                <c:pt idx="208">
                  <c:v>2.3909677</c:v>
                </c:pt>
                <c:pt idx="209">
                  <c:v>2.3776666999999998</c:v>
                </c:pt>
                <c:pt idx="210">
                  <c:v>2.4029031999999999</c:v>
                </c:pt>
                <c:pt idx="211">
                  <c:v>2.1258064999999999</c:v>
                </c:pt>
                <c:pt idx="212">
                  <c:v>2.0430000000000001</c:v>
                </c:pt>
                <c:pt idx="213">
                  <c:v>1.8296774</c:v>
                </c:pt>
                <c:pt idx="214">
                  <c:v>1.5533333</c:v>
                </c:pt>
                <c:pt idx="215">
                  <c:v>1.5509676999999999</c:v>
                </c:pt>
                <c:pt idx="216">
                  <c:v>1.5506451999999999</c:v>
                </c:pt>
                <c:pt idx="217">
                  <c:v>1.5831033999999999</c:v>
                </c:pt>
                <c:pt idx="218">
                  <c:v>0.65225809999999995</c:v>
                </c:pt>
                <c:pt idx="219">
                  <c:v>4.9000000000000002E-2</c:v>
                </c:pt>
                <c:pt idx="220">
                  <c:v>0.05</c:v>
                </c:pt>
                <c:pt idx="221">
                  <c:v>7.7666700000000005E-2</c:v>
                </c:pt>
                <c:pt idx="222">
                  <c:v>9.2580599999999999E-2</c:v>
                </c:pt>
                <c:pt idx="223">
                  <c:v>9.5161300000000004E-2</c:v>
                </c:pt>
                <c:pt idx="224">
                  <c:v>0.09</c:v>
                </c:pt>
                <c:pt idx="225">
                  <c:v>0.09</c:v>
                </c:pt>
                <c:pt idx="226">
                  <c:v>8.6333300000000002E-2</c:v>
                </c:pt>
                <c:pt idx="227">
                  <c:v>0.09</c:v>
                </c:pt>
                <c:pt idx="228">
                  <c:v>8.5161299999999995E-2</c:v>
                </c:pt>
                <c:pt idx="229">
                  <c:v>7.5714299999999998E-2</c:v>
                </c:pt>
                <c:pt idx="230">
                  <c:v>6.96774E-2</c:v>
                </c:pt>
                <c:pt idx="231">
                  <c:v>6.9000000000000006E-2</c:v>
                </c:pt>
                <c:pt idx="232">
                  <c:v>5.8064499999999998E-2</c:v>
                </c:pt>
                <c:pt idx="233">
                  <c:v>7.8E-2</c:v>
                </c:pt>
                <c:pt idx="234">
                  <c:v>9.8064499999999999E-2</c:v>
                </c:pt>
                <c:pt idx="235">
                  <c:v>9.2258099999999996E-2</c:v>
                </c:pt>
                <c:pt idx="236">
                  <c:v>7.9333299999999995E-2</c:v>
                </c:pt>
                <c:pt idx="237">
                  <c:v>7.90323E-2</c:v>
                </c:pt>
                <c:pt idx="238">
                  <c:v>7.9666699999999993E-2</c:v>
                </c:pt>
                <c:pt idx="239">
                  <c:v>7.9677399999999995E-2</c:v>
                </c:pt>
                <c:pt idx="240">
                  <c:v>7.9354800000000003E-2</c:v>
                </c:pt>
                <c:pt idx="241">
                  <c:v>0.08</c:v>
                </c:pt>
                <c:pt idx="242">
                  <c:v>0.2009677</c:v>
                </c:pt>
                <c:pt idx="243">
                  <c:v>0.33</c:v>
                </c:pt>
                <c:pt idx="244">
                  <c:v>0.76548389999999999</c:v>
                </c:pt>
                <c:pt idx="245">
                  <c:v>1.2050000000000001</c:v>
                </c:pt>
                <c:pt idx="246">
                  <c:v>1.6758065</c:v>
                </c:pt>
                <c:pt idx="247">
                  <c:v>2.33</c:v>
                </c:pt>
                <c:pt idx="248">
                  <c:v>2.5550000000000002</c:v>
                </c:pt>
                <c:pt idx="249">
                  <c:v>3.08</c:v>
                </c:pt>
                <c:pt idx="250">
                  <c:v>3.78</c:v>
                </c:pt>
                <c:pt idx="251">
                  <c:v>4.1041935</c:v>
                </c:pt>
                <c:pt idx="252">
                  <c:v>4.33</c:v>
                </c:pt>
                <c:pt idx="253">
                  <c:v>4.57</c:v>
                </c:pt>
                <c:pt idx="254">
                  <c:v>4.6500000000000004</c:v>
                </c:pt>
                <c:pt idx="255">
                  <c:v>4.83</c:v>
                </c:pt>
                <c:pt idx="256">
                  <c:v>5.0599999999999996</c:v>
                </c:pt>
                <c:pt idx="257">
                  <c:v>5.08</c:v>
                </c:pt>
                <c:pt idx="258">
                  <c:v>5.12</c:v>
                </c:pt>
                <c:pt idx="259">
                  <c:v>5.33</c:v>
                </c:pt>
                <c:pt idx="260">
                  <c:v>5.33</c:v>
                </c:pt>
                <c:pt idx="261">
                  <c:v>5.33</c:v>
                </c:pt>
                <c:pt idx="262">
                  <c:v>5.33</c:v>
                </c:pt>
                <c:pt idx="263">
                  <c:v>5.33</c:v>
                </c:pt>
                <c:pt idx="264">
                  <c:v>5.33</c:v>
                </c:pt>
                <c:pt idx="265">
                  <c:v>5.33</c:v>
                </c:pt>
                <c:pt idx="266">
                  <c:v>5.33</c:v>
                </c:pt>
                <c:pt idx="267">
                  <c:v>5.33</c:v>
                </c:pt>
                <c:pt idx="268">
                  <c:v>5.33</c:v>
                </c:pt>
                <c:pt idx="269">
                  <c:v>5.33</c:v>
                </c:pt>
                <c:pt idx="270">
                  <c:v>5.33</c:v>
                </c:pt>
                <c:pt idx="271">
                  <c:v>5.33</c:v>
                </c:pt>
                <c:pt idx="272">
                  <c:v>4.83</c:v>
                </c:pt>
                <c:pt idx="273">
                  <c:v>4.83</c:v>
                </c:pt>
              </c:numCache>
            </c:numRef>
          </c:val>
          <c:smooth val="0"/>
          <c:extLst>
            <c:ext xmlns:c16="http://schemas.microsoft.com/office/drawing/2014/chart" uri="{C3380CC4-5D6E-409C-BE32-E72D297353CC}">
              <c16:uniqueId val="{00000002-6529-4627-9662-0537C4A589AA}"/>
            </c:ext>
          </c:extLst>
        </c:ser>
        <c:dLbls>
          <c:showLegendKey val="0"/>
          <c:showVal val="0"/>
          <c:showCatName val="0"/>
          <c:showSerName val="0"/>
          <c:showPercent val="0"/>
          <c:showBubbleSize val="0"/>
        </c:dLbls>
        <c:marker val="1"/>
        <c:smooth val="0"/>
        <c:axId val="3"/>
        <c:axId val="4"/>
      </c:lineChart>
      <c:catAx>
        <c:axId val="1758883519"/>
        <c:scaling>
          <c:orientation val="minMax"/>
        </c:scaling>
        <c:delete val="0"/>
        <c:axPos val="b"/>
        <c:numFmt formatCode="General" sourceLinked="1"/>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1"/>
        <c:crosses val="autoZero"/>
        <c:auto val="1"/>
        <c:lblAlgn val="ctr"/>
        <c:lblOffset val="100"/>
        <c:tickLblSkip val="2"/>
        <c:tickMarkSkip val="12"/>
        <c:noMultiLvlLbl val="0"/>
      </c:catAx>
      <c:valAx>
        <c:axId val="1"/>
        <c:scaling>
          <c:orientation val="minMax"/>
          <c:max val="0.4"/>
          <c:min val="-0.15"/>
        </c:scaling>
        <c:delete val="0"/>
        <c:axPos val="l"/>
        <c:majorGridlines>
          <c:spPr>
            <a:ln w="2069">
              <a:solidFill>
                <a:srgbClr val="E8E8E8"/>
              </a:solidFill>
              <a:prstDash val="solid"/>
            </a:ln>
          </c:spPr>
        </c:majorGridlines>
        <c:title>
          <c:tx>
            <c:rich>
              <a:bodyPr rot="0" vert="horz"/>
              <a:lstStyle/>
              <a:p>
                <a:pPr algn="ctr">
                  <a:defRPr sz="652" b="1" i="0" u="none" strike="noStrike" baseline="0">
                    <a:solidFill>
                      <a:srgbClr val="000000"/>
                    </a:solidFill>
                    <a:latin typeface="Times New Roman"/>
                    <a:ea typeface="Times New Roman"/>
                    <a:cs typeface="Times New Roman"/>
                  </a:defRPr>
                </a:pPr>
                <a:r>
                  <a:rPr lang="en-US" sz="1200" dirty="0">
                    <a:latin typeface="Arial" panose="020B0604020202020204" pitchFamily="34" charset="0"/>
                    <a:cs typeface="Arial" panose="020B0604020202020204" pitchFamily="34" charset="0"/>
                  </a:rPr>
                  <a:t>Annual Growth</a:t>
                </a:r>
              </a:p>
            </c:rich>
          </c:tx>
          <c:layout>
            <c:manualLayout>
              <c:xMode val="edge"/>
              <c:yMode val="edge"/>
              <c:x val="2.2672064777327937E-2"/>
              <c:y val="7.3859488494170775E-2"/>
            </c:manualLayout>
          </c:layout>
          <c:overlay val="0"/>
          <c:spPr>
            <a:noFill/>
            <a:ln w="16550">
              <a:noFill/>
            </a:ln>
          </c:spPr>
        </c:title>
        <c:numFmt formatCode="0%" sourceLinked="0"/>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1758883519"/>
        <c:crosses val="autoZero"/>
        <c:crossBetween val="midCat"/>
        <c:majorUnit val="0.05"/>
        <c:min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min val="-3"/>
        </c:scaling>
        <c:delete val="0"/>
        <c:axPos val="r"/>
        <c:title>
          <c:tx>
            <c:rich>
              <a:bodyPr rot="0" vert="horz"/>
              <a:lstStyle/>
              <a:p>
                <a:pPr algn="ctr">
                  <a:defRPr sz="1200" b="1" i="0" u="none" strike="noStrike" baseline="0">
                    <a:solidFill>
                      <a:srgbClr val="000000"/>
                    </a:solidFill>
                    <a:latin typeface="Arial" panose="020B0604020202020204" pitchFamily="34" charset="0"/>
                    <a:ea typeface="Times New Roman"/>
                    <a:cs typeface="Arial" panose="020B0604020202020204" pitchFamily="34" charset="0"/>
                  </a:defRPr>
                </a:pPr>
                <a:r>
                  <a:rPr lang="en-US" sz="1200">
                    <a:latin typeface="Arial" panose="020B0604020202020204" pitchFamily="34" charset="0"/>
                    <a:cs typeface="Arial" panose="020B0604020202020204" pitchFamily="34" charset="0"/>
                  </a:rPr>
                  <a:t>Interest Rate</a:t>
                </a:r>
              </a:p>
            </c:rich>
          </c:tx>
          <c:layout>
            <c:manualLayout>
              <c:xMode val="edge"/>
              <c:yMode val="edge"/>
              <c:x val="0.88712966480171174"/>
              <c:y val="7.5936496948870405E-2"/>
            </c:manualLayout>
          </c:layout>
          <c:overlay val="0"/>
          <c:spPr>
            <a:noFill/>
            <a:ln w="16550">
              <a:noFill/>
            </a:ln>
          </c:spPr>
        </c:title>
        <c:numFmt formatCode="0.0" sourceLinked="0"/>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3"/>
        <c:crosses val="max"/>
        <c:crossBetween val="midCat"/>
        <c:majorUnit val="1"/>
      </c:valAx>
      <c:spPr>
        <a:noFill/>
        <a:ln w="2286">
          <a:solidFill>
            <a:srgbClr val="E8E8E8"/>
          </a:solidFill>
          <a:prstDash val="solid"/>
        </a:ln>
      </c:spPr>
    </c:plotArea>
    <c:legend>
      <c:legendPos val="r"/>
      <c:layout>
        <c:manualLayout>
          <c:xMode val="edge"/>
          <c:yMode val="edge"/>
          <c:x val="0.35234444773666701"/>
          <c:y val="0.18585265213941279"/>
          <c:w val="0.15864012995173038"/>
          <c:h val="0.20040464709353192"/>
        </c:manualLayout>
      </c:layout>
      <c:overlay val="0"/>
      <c:spPr>
        <a:solidFill>
          <a:srgbClr val="FFFFFF"/>
        </a:solidFill>
        <a:ln w="2069">
          <a:solidFill>
            <a:srgbClr val="000000"/>
          </a:solidFill>
          <a:prstDash val="solid"/>
        </a:ln>
      </c:spPr>
      <c:txPr>
        <a:bodyPr/>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legend>
    <c:plotVisOnly val="1"/>
    <c:dispBlanksAs val="gap"/>
    <c:showDLblsOverMax val="0"/>
  </c:chart>
  <c:spPr>
    <a:solidFill>
      <a:srgbClr val="FFFFFF"/>
    </a:solidFill>
    <a:ln>
      <a:noFill/>
    </a:ln>
  </c:spPr>
  <c:txPr>
    <a:bodyPr/>
    <a:lstStyle/>
    <a:p>
      <a:pPr>
        <a:defRPr sz="652" b="1"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CU Share Certificate Growth</a:t>
            </a:r>
          </a:p>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0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0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4062591367294004"/>
          <c:y val="7.7167161288317339E-4"/>
        </c:manualLayout>
      </c:layout>
      <c:overlay val="0"/>
      <c:spPr>
        <a:noFill/>
        <a:ln w="28494">
          <a:noFill/>
        </a:ln>
      </c:spPr>
    </c:title>
    <c:autoTitleDeleted val="0"/>
    <c:plotArea>
      <c:layout>
        <c:manualLayout>
          <c:layoutTarget val="inner"/>
          <c:xMode val="edge"/>
          <c:yMode val="edge"/>
          <c:x val="0.1212624584717608"/>
          <c:y val="0.18377826499515632"/>
          <c:w val="0.76744186046511631"/>
          <c:h val="0.77558578776817499"/>
        </c:manualLayout>
      </c:layout>
      <c:areaChart>
        <c:grouping val="stacked"/>
        <c:varyColors val="0"/>
        <c:ser>
          <c:idx val="4"/>
          <c:order val="0"/>
          <c:tx>
            <c:strRef>
              <c:f>Sheet1!$B$1</c:f>
              <c:strCache>
                <c:ptCount val="1"/>
              </c:strCache>
            </c:strRef>
          </c:tx>
          <c:spPr>
            <a:solidFill>
              <a:srgbClr val="FF0000"/>
            </a:solidFill>
            <a:ln w="14247">
              <a:solidFill>
                <a:schemeClr val="tx1"/>
              </a:solidFill>
              <a:prstDash val="solid"/>
            </a:ln>
          </c:spPr>
          <c:cat>
            <c:strRef>
              <c:f>Sheet1!$A$2:$A$332</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Sheet1!$B$2:$B$332</c:f>
              <c:numCache>
                <c:formatCode>General</c:formatCode>
                <c:ptCount val="331"/>
                <c:pt idx="38">
                  <c:v>1</c:v>
                </c:pt>
                <c:pt idx="39">
                  <c:v>1</c:v>
                </c:pt>
                <c:pt idx="40">
                  <c:v>1</c:v>
                </c:pt>
                <c:pt idx="41">
                  <c:v>1</c:v>
                </c:pt>
                <c:pt idx="42">
                  <c:v>1</c:v>
                </c:pt>
                <c:pt idx="43">
                  <c:v>1</c:v>
                </c:pt>
                <c:pt idx="44">
                  <c:v>1</c:v>
                </c:pt>
                <c:pt idx="45">
                  <c:v>1</c:v>
                </c:pt>
                <c:pt idx="46">
                  <c:v>1</c:v>
                </c:pt>
                <c:pt idx="47">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266">
                  <c:v>1</c:v>
                </c:pt>
                <c:pt idx="267">
                  <c:v>1</c:v>
                </c:pt>
                <c:pt idx="268">
                  <c:v>1</c:v>
                </c:pt>
                <c:pt idx="269">
                  <c:v>1</c:v>
                </c:pt>
                <c:pt idx="270">
                  <c:v>1</c:v>
                </c:pt>
                <c:pt idx="271">
                  <c:v>1</c:v>
                </c:pt>
              </c:numCache>
            </c:numRef>
          </c:val>
          <c:extLst>
            <c:ext xmlns:c16="http://schemas.microsoft.com/office/drawing/2014/chart" uri="{C3380CC4-5D6E-409C-BE32-E72D297353CC}">
              <c16:uniqueId val="{00000000-C385-4861-84DB-F1AFCE999E5E}"/>
            </c:ext>
          </c:extLst>
        </c:ser>
        <c:dLbls>
          <c:showLegendKey val="0"/>
          <c:showVal val="0"/>
          <c:showCatName val="0"/>
          <c:showSerName val="0"/>
          <c:showPercent val="0"/>
          <c:showBubbleSize val="0"/>
        </c:dLbls>
        <c:axId val="172187256"/>
        <c:axId val="1"/>
      </c:areaChart>
      <c:areaChart>
        <c:grouping val="stacked"/>
        <c:varyColors val="0"/>
        <c:ser>
          <c:idx val="0"/>
          <c:order val="1"/>
          <c:tx>
            <c:strRef>
              <c:f>Sheet1!$C$1</c:f>
              <c:strCache>
                <c:ptCount val="1"/>
              </c:strCache>
            </c:strRef>
          </c:tx>
          <c:spPr>
            <a:solidFill>
              <a:srgbClr val="99CC00"/>
            </a:solidFill>
            <a:ln w="14247">
              <a:solidFill>
                <a:schemeClr val="tx1"/>
              </a:solidFill>
              <a:prstDash val="solid"/>
            </a:ln>
          </c:spPr>
          <c:cat>
            <c:strRef>
              <c:f>Sheet1!$A$2:$A$332</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Sheet1!$C$2:$C$332</c:f>
              <c:numCache>
                <c:formatCode>0.00%</c:formatCode>
                <c:ptCount val="331"/>
                <c:pt idx="0">
                  <c:v>0.11</c:v>
                </c:pt>
                <c:pt idx="1">
                  <c:v>0.11</c:v>
                </c:pt>
                <c:pt idx="2">
                  <c:v>0.106</c:v>
                </c:pt>
                <c:pt idx="3">
                  <c:v>0.129</c:v>
                </c:pt>
                <c:pt idx="4">
                  <c:v>0.123</c:v>
                </c:pt>
                <c:pt idx="5">
                  <c:v>0.13300000000000001</c:v>
                </c:pt>
                <c:pt idx="6">
                  <c:v>0.13100000000000001</c:v>
                </c:pt>
                <c:pt idx="7">
                  <c:v>0.109</c:v>
                </c:pt>
                <c:pt idx="8">
                  <c:v>0.121</c:v>
                </c:pt>
                <c:pt idx="9">
                  <c:v>0.114</c:v>
                </c:pt>
                <c:pt idx="10">
                  <c:v>0.11799999999999999</c:v>
                </c:pt>
                <c:pt idx="11">
                  <c:v>9.7000000000000003E-2</c:v>
                </c:pt>
                <c:pt idx="12">
                  <c:v>0.104</c:v>
                </c:pt>
                <c:pt idx="13">
                  <c:v>9.2999999999999999E-2</c:v>
                </c:pt>
                <c:pt idx="14">
                  <c:v>8.5999999999999993E-2</c:v>
                </c:pt>
                <c:pt idx="15">
                  <c:v>5.8999999999999997E-2</c:v>
                </c:pt>
                <c:pt idx="16">
                  <c:v>5.2999999999999999E-2</c:v>
                </c:pt>
                <c:pt idx="17">
                  <c:v>4.2000000000000003E-2</c:v>
                </c:pt>
                <c:pt idx="18">
                  <c:v>4.2000000000000003E-2</c:v>
                </c:pt>
                <c:pt idx="19">
                  <c:v>3.9E-2</c:v>
                </c:pt>
                <c:pt idx="20">
                  <c:v>2.7E-2</c:v>
                </c:pt>
                <c:pt idx="21">
                  <c:v>3.1E-2</c:v>
                </c:pt>
                <c:pt idx="22">
                  <c:v>3.5999999999999997E-2</c:v>
                </c:pt>
                <c:pt idx="23">
                  <c:v>5.6000000000000001E-2</c:v>
                </c:pt>
                <c:pt idx="24">
                  <c:v>7.6999999999999999E-2</c:v>
                </c:pt>
                <c:pt idx="25">
                  <c:v>9.9000000000000005E-2</c:v>
                </c:pt>
                <c:pt idx="26">
                  <c:v>0.114</c:v>
                </c:pt>
                <c:pt idx="27">
                  <c:v>0.127</c:v>
                </c:pt>
                <c:pt idx="28">
                  <c:v>0.14599999999999999</c:v>
                </c:pt>
                <c:pt idx="29">
                  <c:v>0.17</c:v>
                </c:pt>
                <c:pt idx="30">
                  <c:v>0.184</c:v>
                </c:pt>
                <c:pt idx="31">
                  <c:v>0.20399999999999999</c:v>
                </c:pt>
                <c:pt idx="32">
                  <c:v>0.25700000000000001</c:v>
                </c:pt>
                <c:pt idx="33">
                  <c:v>0.26800000000000002</c:v>
                </c:pt>
                <c:pt idx="34">
                  <c:v>0.27100000000000002</c:v>
                </c:pt>
                <c:pt idx="35">
                  <c:v>0.25900000000000001</c:v>
                </c:pt>
                <c:pt idx="36">
                  <c:v>0.23599999999999999</c:v>
                </c:pt>
                <c:pt idx="37">
                  <c:v>0.22900000000000001</c:v>
                </c:pt>
                <c:pt idx="38">
                  <c:v>0.216</c:v>
                </c:pt>
                <c:pt idx="39">
                  <c:v>0.191</c:v>
                </c:pt>
                <c:pt idx="40">
                  <c:v>0.16400000000000001</c:v>
                </c:pt>
                <c:pt idx="41">
                  <c:v>0.126</c:v>
                </c:pt>
                <c:pt idx="42">
                  <c:v>7.9000000000000001E-2</c:v>
                </c:pt>
                <c:pt idx="43">
                  <c:v>4.5999999999999999E-2</c:v>
                </c:pt>
                <c:pt idx="44">
                  <c:v>1.7999999999999999E-2</c:v>
                </c:pt>
                <c:pt idx="45">
                  <c:v>-8.0000000000000002E-3</c:v>
                </c:pt>
                <c:pt idx="46">
                  <c:v>-2.1999999999999999E-2</c:v>
                </c:pt>
                <c:pt idx="47">
                  <c:v>-2.5000000000000001E-2</c:v>
                </c:pt>
                <c:pt idx="48">
                  <c:v>-2.7E-2</c:v>
                </c:pt>
                <c:pt idx="49">
                  <c:v>-0.03</c:v>
                </c:pt>
                <c:pt idx="50">
                  <c:v>-3.1E-2</c:v>
                </c:pt>
                <c:pt idx="51">
                  <c:v>-0.02</c:v>
                </c:pt>
                <c:pt idx="52">
                  <c:v>-7.0000000000000001E-3</c:v>
                </c:pt>
                <c:pt idx="53">
                  <c:v>8.0000000000000002E-3</c:v>
                </c:pt>
                <c:pt idx="54">
                  <c:v>0.02</c:v>
                </c:pt>
                <c:pt idx="55">
                  <c:v>3.9E-2</c:v>
                </c:pt>
                <c:pt idx="56">
                  <c:v>0.05</c:v>
                </c:pt>
                <c:pt idx="57">
                  <c:v>6.4000000000000001E-2</c:v>
                </c:pt>
                <c:pt idx="58">
                  <c:v>7.0000000000000007E-2</c:v>
                </c:pt>
                <c:pt idx="59">
                  <c:v>6.5000000000000002E-2</c:v>
                </c:pt>
                <c:pt idx="60">
                  <c:v>5.3999999999999999E-2</c:v>
                </c:pt>
                <c:pt idx="61">
                  <c:v>3.7999999999999999E-2</c:v>
                </c:pt>
                <c:pt idx="62">
                  <c:v>0.03</c:v>
                </c:pt>
                <c:pt idx="63">
                  <c:v>1.4999999999999999E-2</c:v>
                </c:pt>
                <c:pt idx="64">
                  <c:v>3.0000000000000001E-3</c:v>
                </c:pt>
                <c:pt idx="65">
                  <c:v>3.0000000000000001E-3</c:v>
                </c:pt>
                <c:pt idx="66">
                  <c:v>-5.0000000000000001E-3</c:v>
                </c:pt>
                <c:pt idx="67">
                  <c:v>-4.0000000000000001E-3</c:v>
                </c:pt>
                <c:pt idx="68">
                  <c:v>1E-3</c:v>
                </c:pt>
                <c:pt idx="69">
                  <c:v>-1E-3</c:v>
                </c:pt>
                <c:pt idx="70">
                  <c:v>-4.0000000000000001E-3</c:v>
                </c:pt>
                <c:pt idx="71">
                  <c:v>-2E-3</c:v>
                </c:pt>
                <c:pt idx="72">
                  <c:v>3.0000000000000001E-3</c:v>
                </c:pt>
                <c:pt idx="73">
                  <c:v>1.6E-2</c:v>
                </c:pt>
                <c:pt idx="74">
                  <c:v>2.7E-2</c:v>
                </c:pt>
                <c:pt idx="75">
                  <c:v>4.7E-2</c:v>
                </c:pt>
                <c:pt idx="76">
                  <c:v>6.3E-2</c:v>
                </c:pt>
                <c:pt idx="77">
                  <c:v>6.9000000000000006E-2</c:v>
                </c:pt>
                <c:pt idx="78">
                  <c:v>8.5000000000000006E-2</c:v>
                </c:pt>
                <c:pt idx="79">
                  <c:v>9.5000000000000001E-2</c:v>
                </c:pt>
                <c:pt idx="80">
                  <c:v>0.104</c:v>
                </c:pt>
                <c:pt idx="81">
                  <c:v>0.12</c:v>
                </c:pt>
                <c:pt idx="82">
                  <c:v>0.13400000000000001</c:v>
                </c:pt>
                <c:pt idx="83">
                  <c:v>0.14499999999999999</c:v>
                </c:pt>
                <c:pt idx="84">
                  <c:v>0.16800000000000001</c:v>
                </c:pt>
                <c:pt idx="85">
                  <c:v>0.17899999999999999</c:v>
                </c:pt>
                <c:pt idx="86">
                  <c:v>0.19700000000000001</c:v>
                </c:pt>
                <c:pt idx="87">
                  <c:v>0.19900000000000001</c:v>
                </c:pt>
                <c:pt idx="88">
                  <c:v>0.19800000000000001</c:v>
                </c:pt>
                <c:pt idx="89">
                  <c:v>0.20100000000000001</c:v>
                </c:pt>
                <c:pt idx="90">
                  <c:v>0.20200000000000001</c:v>
                </c:pt>
                <c:pt idx="91">
                  <c:v>0.20499999999999999</c:v>
                </c:pt>
                <c:pt idx="92">
                  <c:v>0.20599999999999999</c:v>
                </c:pt>
                <c:pt idx="93">
                  <c:v>0.20799999999999999</c:v>
                </c:pt>
                <c:pt idx="94">
                  <c:v>0.20599999999999999</c:v>
                </c:pt>
                <c:pt idx="95">
                  <c:v>0.21099999999999999</c:v>
                </c:pt>
                <c:pt idx="96">
                  <c:v>0.20399999999999999</c:v>
                </c:pt>
                <c:pt idx="97">
                  <c:v>0.20799999999999999</c:v>
                </c:pt>
                <c:pt idx="98">
                  <c:v>0.222</c:v>
                </c:pt>
                <c:pt idx="99">
                  <c:v>0.22900000000000001</c:v>
                </c:pt>
                <c:pt idx="100">
                  <c:v>0.23100000000000001</c:v>
                </c:pt>
                <c:pt idx="101">
                  <c:v>0.23799999999999999</c:v>
                </c:pt>
                <c:pt idx="102">
                  <c:v>0.23899999999999999</c:v>
                </c:pt>
                <c:pt idx="103">
                  <c:v>0.23300000000000001</c:v>
                </c:pt>
                <c:pt idx="104">
                  <c:v>0.22500000000000001</c:v>
                </c:pt>
                <c:pt idx="105">
                  <c:v>0.22</c:v>
                </c:pt>
                <c:pt idx="106">
                  <c:v>0.221</c:v>
                </c:pt>
                <c:pt idx="107">
                  <c:v>0.20899999999999999</c:v>
                </c:pt>
                <c:pt idx="108">
                  <c:v>0.20599999999999999</c:v>
                </c:pt>
                <c:pt idx="109">
                  <c:v>0.19500000000000001</c:v>
                </c:pt>
                <c:pt idx="110">
                  <c:v>0.16400000000000001</c:v>
                </c:pt>
                <c:pt idx="111">
                  <c:v>0.154</c:v>
                </c:pt>
                <c:pt idx="112">
                  <c:v>0.14799999999999999</c:v>
                </c:pt>
                <c:pt idx="113">
                  <c:v>0.14000000000000001</c:v>
                </c:pt>
                <c:pt idx="114">
                  <c:v>0.14299999999999999</c:v>
                </c:pt>
                <c:pt idx="115">
                  <c:v>0.14000000000000001</c:v>
                </c:pt>
                <c:pt idx="116">
                  <c:v>0.13100000000000001</c:v>
                </c:pt>
                <c:pt idx="117">
                  <c:v>0.122</c:v>
                </c:pt>
                <c:pt idx="118">
                  <c:v>0.104</c:v>
                </c:pt>
                <c:pt idx="119">
                  <c:v>8.8999999999999996E-2</c:v>
                </c:pt>
                <c:pt idx="120">
                  <c:v>6.9000000000000006E-2</c:v>
                </c:pt>
                <c:pt idx="121">
                  <c:v>4.4999999999999998E-2</c:v>
                </c:pt>
                <c:pt idx="122">
                  <c:v>3.5999999999999997E-2</c:v>
                </c:pt>
                <c:pt idx="123">
                  <c:v>3.6999999999999998E-2</c:v>
                </c:pt>
                <c:pt idx="124">
                  <c:v>3.5000000000000003E-2</c:v>
                </c:pt>
                <c:pt idx="125">
                  <c:v>3.6999999999999998E-2</c:v>
                </c:pt>
                <c:pt idx="126">
                  <c:v>3.3000000000000002E-2</c:v>
                </c:pt>
                <c:pt idx="127">
                  <c:v>3.2000000000000001E-2</c:v>
                </c:pt>
                <c:pt idx="128">
                  <c:v>4.2999999999999997E-2</c:v>
                </c:pt>
                <c:pt idx="129">
                  <c:v>3.3000000000000002E-2</c:v>
                </c:pt>
                <c:pt idx="130">
                  <c:v>3.1E-2</c:v>
                </c:pt>
                <c:pt idx="131">
                  <c:v>3.9E-2</c:v>
                </c:pt>
                <c:pt idx="132">
                  <c:v>4.5999999999999999E-2</c:v>
                </c:pt>
                <c:pt idx="133">
                  <c:v>5.5E-2</c:v>
                </c:pt>
                <c:pt idx="134">
                  <c:v>4.3999999999999997E-2</c:v>
                </c:pt>
                <c:pt idx="135">
                  <c:v>3.7999999999999999E-2</c:v>
                </c:pt>
                <c:pt idx="136">
                  <c:v>2.3E-2</c:v>
                </c:pt>
                <c:pt idx="137">
                  <c:v>-3.0000000000000001E-3</c:v>
                </c:pt>
                <c:pt idx="138">
                  <c:v>-0.03</c:v>
                </c:pt>
                <c:pt idx="139">
                  <c:v>-4.1000000000000002E-2</c:v>
                </c:pt>
                <c:pt idx="140">
                  <c:v>-0.06</c:v>
                </c:pt>
                <c:pt idx="141">
                  <c:v>-5.8000000000000003E-2</c:v>
                </c:pt>
                <c:pt idx="142">
                  <c:v>-0.06</c:v>
                </c:pt>
                <c:pt idx="143">
                  <c:v>-0.06</c:v>
                </c:pt>
                <c:pt idx="144">
                  <c:v>-6.2E-2</c:v>
                </c:pt>
                <c:pt idx="145">
                  <c:v>-6.2E-2</c:v>
                </c:pt>
                <c:pt idx="146">
                  <c:v>-5.6000000000000001E-2</c:v>
                </c:pt>
                <c:pt idx="147">
                  <c:v>-6.6000000000000003E-2</c:v>
                </c:pt>
                <c:pt idx="148">
                  <c:v>-6.5000000000000002E-2</c:v>
                </c:pt>
                <c:pt idx="149">
                  <c:v>-5.6000000000000001E-2</c:v>
                </c:pt>
                <c:pt idx="150">
                  <c:v>-5.0999999999999997E-2</c:v>
                </c:pt>
                <c:pt idx="151">
                  <c:v>-5.6000000000000001E-2</c:v>
                </c:pt>
                <c:pt idx="152">
                  <c:v>-5.5E-2</c:v>
                </c:pt>
                <c:pt idx="153">
                  <c:v>-5.2999999999999999E-2</c:v>
                </c:pt>
                <c:pt idx="154">
                  <c:v>-4.9000000000000002E-2</c:v>
                </c:pt>
                <c:pt idx="155">
                  <c:v>-5.5E-2</c:v>
                </c:pt>
                <c:pt idx="156">
                  <c:v>-5.6000000000000001E-2</c:v>
                </c:pt>
                <c:pt idx="157">
                  <c:v>-5.7000000000000002E-2</c:v>
                </c:pt>
                <c:pt idx="158">
                  <c:v>-5.5E-2</c:v>
                </c:pt>
                <c:pt idx="159">
                  <c:v>-5.3999999999999999E-2</c:v>
                </c:pt>
                <c:pt idx="160">
                  <c:v>-5.0999999999999997E-2</c:v>
                </c:pt>
                <c:pt idx="161">
                  <c:v>-4.4999999999999998E-2</c:v>
                </c:pt>
                <c:pt idx="162">
                  <c:v>-4.2999999999999997E-2</c:v>
                </c:pt>
                <c:pt idx="163">
                  <c:v>-3.5000000000000003E-2</c:v>
                </c:pt>
                <c:pt idx="164">
                  <c:v>-3.3000000000000002E-2</c:v>
                </c:pt>
                <c:pt idx="165">
                  <c:v>-3.3000000000000002E-2</c:v>
                </c:pt>
                <c:pt idx="166">
                  <c:v>-2.8000000000000001E-2</c:v>
                </c:pt>
                <c:pt idx="167">
                  <c:v>-2.5000000000000001E-2</c:v>
                </c:pt>
                <c:pt idx="168">
                  <c:v>-2.5999999999999999E-2</c:v>
                </c:pt>
                <c:pt idx="169">
                  <c:v>-2.3E-2</c:v>
                </c:pt>
                <c:pt idx="170">
                  <c:v>-2.7E-2</c:v>
                </c:pt>
                <c:pt idx="171">
                  <c:v>-2.9000000000000001E-2</c:v>
                </c:pt>
                <c:pt idx="172">
                  <c:v>-2.5999999999999999E-2</c:v>
                </c:pt>
                <c:pt idx="173">
                  <c:v>-3.1E-2</c:v>
                </c:pt>
                <c:pt idx="174">
                  <c:v>-3.2000000000000001E-2</c:v>
                </c:pt>
                <c:pt idx="175">
                  <c:v>-3.3000000000000002E-2</c:v>
                </c:pt>
                <c:pt idx="176">
                  <c:v>-3.3000000000000002E-2</c:v>
                </c:pt>
                <c:pt idx="177">
                  <c:v>-2.9000000000000001E-2</c:v>
                </c:pt>
                <c:pt idx="178">
                  <c:v>-3.1E-2</c:v>
                </c:pt>
                <c:pt idx="179">
                  <c:v>-3.6999999999999998E-2</c:v>
                </c:pt>
                <c:pt idx="180">
                  <c:v>-3.5000000000000003E-2</c:v>
                </c:pt>
                <c:pt idx="181">
                  <c:v>-3.7999999999999999E-2</c:v>
                </c:pt>
                <c:pt idx="182">
                  <c:v>-3.7999999999999999E-2</c:v>
                </c:pt>
                <c:pt idx="183">
                  <c:v>-3.6999999999999998E-2</c:v>
                </c:pt>
                <c:pt idx="184">
                  <c:v>-3.9E-2</c:v>
                </c:pt>
                <c:pt idx="185">
                  <c:v>-3.3000000000000002E-2</c:v>
                </c:pt>
                <c:pt idx="186">
                  <c:v>-1.9E-2</c:v>
                </c:pt>
                <c:pt idx="187">
                  <c:v>-2.1999999999999999E-2</c:v>
                </c:pt>
                <c:pt idx="188">
                  <c:v>-0.03</c:v>
                </c:pt>
                <c:pt idx="189">
                  <c:v>-0.03</c:v>
                </c:pt>
                <c:pt idx="190">
                  <c:v>-0.03</c:v>
                </c:pt>
                <c:pt idx="191">
                  <c:v>-0.03</c:v>
                </c:pt>
                <c:pt idx="192">
                  <c:v>-2.3E-2</c:v>
                </c:pt>
                <c:pt idx="193">
                  <c:v>-2.5999999999999999E-2</c:v>
                </c:pt>
                <c:pt idx="194">
                  <c:v>-2.1000000000000001E-2</c:v>
                </c:pt>
                <c:pt idx="195">
                  <c:v>-1.4999999999999999E-2</c:v>
                </c:pt>
                <c:pt idx="196">
                  <c:v>-8.9999999999999993E-3</c:v>
                </c:pt>
                <c:pt idx="197">
                  <c:v>-1.2999999999999999E-2</c:v>
                </c:pt>
                <c:pt idx="198">
                  <c:v>-2.1999999999999999E-2</c:v>
                </c:pt>
                <c:pt idx="199">
                  <c:v>-2.1999999999999999E-2</c:v>
                </c:pt>
                <c:pt idx="200">
                  <c:v>-1.0999999999999999E-2</c:v>
                </c:pt>
                <c:pt idx="201">
                  <c:v>-1.4E-2</c:v>
                </c:pt>
                <c:pt idx="202">
                  <c:v>-1.0999999999999999E-2</c:v>
                </c:pt>
                <c:pt idx="203">
                  <c:v>-1E-3</c:v>
                </c:pt>
                <c:pt idx="204">
                  <c:v>-8.0000000000000002E-3</c:v>
                </c:pt>
                <c:pt idx="205">
                  <c:v>1E-3</c:v>
                </c:pt>
                <c:pt idx="206">
                  <c:v>3.0000000000000001E-3</c:v>
                </c:pt>
                <c:pt idx="207">
                  <c:v>1.2E-2</c:v>
                </c:pt>
                <c:pt idx="208">
                  <c:v>1E-3</c:v>
                </c:pt>
                <c:pt idx="209">
                  <c:v>4.0000000000000001E-3</c:v>
                </c:pt>
                <c:pt idx="210">
                  <c:v>8.9999999999999993E-3</c:v>
                </c:pt>
                <c:pt idx="211">
                  <c:v>2.1999999999999999E-2</c:v>
                </c:pt>
                <c:pt idx="212">
                  <c:v>2.5000000000000001E-2</c:v>
                </c:pt>
                <c:pt idx="213">
                  <c:v>3.5999999999999997E-2</c:v>
                </c:pt>
                <c:pt idx="214">
                  <c:v>3.3000000000000002E-2</c:v>
                </c:pt>
                <c:pt idx="215">
                  <c:v>3.6999999999999998E-2</c:v>
                </c:pt>
                <c:pt idx="216">
                  <c:v>4.5999999999999999E-2</c:v>
                </c:pt>
                <c:pt idx="217">
                  <c:v>4.5999999999999999E-2</c:v>
                </c:pt>
                <c:pt idx="218">
                  <c:v>4.7E-2</c:v>
                </c:pt>
                <c:pt idx="219">
                  <c:v>4.8000000000000001E-2</c:v>
                </c:pt>
                <c:pt idx="220">
                  <c:v>5.0999999999999997E-2</c:v>
                </c:pt>
                <c:pt idx="221">
                  <c:v>4.9000000000000002E-2</c:v>
                </c:pt>
                <c:pt idx="222">
                  <c:v>4.5999999999999999E-2</c:v>
                </c:pt>
                <c:pt idx="223">
                  <c:v>0.04</c:v>
                </c:pt>
                <c:pt idx="224">
                  <c:v>4.3999999999999997E-2</c:v>
                </c:pt>
                <c:pt idx="225">
                  <c:v>3.4000000000000002E-2</c:v>
                </c:pt>
                <c:pt idx="226">
                  <c:v>3.7999999999999999E-2</c:v>
                </c:pt>
                <c:pt idx="227">
                  <c:v>4.5999999999999999E-2</c:v>
                </c:pt>
                <c:pt idx="228">
                  <c:v>0.05</c:v>
                </c:pt>
                <c:pt idx="229">
                  <c:v>5.2999999999999999E-2</c:v>
                </c:pt>
                <c:pt idx="230">
                  <c:v>5.2999999999999999E-2</c:v>
                </c:pt>
                <c:pt idx="231">
                  <c:v>4.5999999999999999E-2</c:v>
                </c:pt>
                <c:pt idx="232">
                  <c:v>5.3999999999999999E-2</c:v>
                </c:pt>
                <c:pt idx="233">
                  <c:v>6.0999999999999999E-2</c:v>
                </c:pt>
                <c:pt idx="234">
                  <c:v>6.3E-2</c:v>
                </c:pt>
                <c:pt idx="235">
                  <c:v>6.6000000000000003E-2</c:v>
                </c:pt>
                <c:pt idx="236">
                  <c:v>6.5000000000000002E-2</c:v>
                </c:pt>
                <c:pt idx="237">
                  <c:v>7.2999999999999995E-2</c:v>
                </c:pt>
                <c:pt idx="238">
                  <c:v>7.5999999999999998E-2</c:v>
                </c:pt>
                <c:pt idx="239">
                  <c:v>7.0000000000000007E-2</c:v>
                </c:pt>
                <c:pt idx="240">
                  <c:v>5.8999999999999997E-2</c:v>
                </c:pt>
                <c:pt idx="241">
                  <c:v>5.8999999999999997E-2</c:v>
                </c:pt>
                <c:pt idx="242">
                  <c:v>8.7999999999999995E-2</c:v>
                </c:pt>
                <c:pt idx="243">
                  <c:v>9.9000000000000005E-2</c:v>
                </c:pt>
                <c:pt idx="244">
                  <c:v>0.115</c:v>
                </c:pt>
                <c:pt idx="245">
                  <c:v>0.123</c:v>
                </c:pt>
                <c:pt idx="246">
                  <c:v>0.13900000000000001</c:v>
                </c:pt>
                <c:pt idx="247">
                  <c:v>0.156</c:v>
                </c:pt>
                <c:pt idx="248">
                  <c:v>0.18</c:v>
                </c:pt>
                <c:pt idx="249">
                  <c:v>0.193</c:v>
                </c:pt>
                <c:pt idx="250">
                  <c:v>0.20100000000000001</c:v>
                </c:pt>
                <c:pt idx="251">
                  <c:v>0.20499999999999999</c:v>
                </c:pt>
                <c:pt idx="252">
                  <c:v>0.223</c:v>
                </c:pt>
                <c:pt idx="253">
                  <c:v>0.24</c:v>
                </c:pt>
                <c:pt idx="254">
                  <c:v>0.222</c:v>
                </c:pt>
                <c:pt idx="255">
                  <c:v>0.221</c:v>
                </c:pt>
                <c:pt idx="256">
                  <c:v>0.21099999999999999</c:v>
                </c:pt>
                <c:pt idx="257">
                  <c:v>0.20499999999999999</c:v>
                </c:pt>
                <c:pt idx="258">
                  <c:v>0.2</c:v>
                </c:pt>
                <c:pt idx="259">
                  <c:v>0.18</c:v>
                </c:pt>
                <c:pt idx="260">
                  <c:v>0.158</c:v>
                </c:pt>
                <c:pt idx="261">
                  <c:v>0.13200000000000001</c:v>
                </c:pt>
                <c:pt idx="262">
                  <c:v>0.112</c:v>
                </c:pt>
                <c:pt idx="263">
                  <c:v>0.09</c:v>
                </c:pt>
                <c:pt idx="264">
                  <c:v>8.5000000000000006E-2</c:v>
                </c:pt>
                <c:pt idx="265">
                  <c:v>2.5999999999999999E-2</c:v>
                </c:pt>
                <c:pt idx="266">
                  <c:v>1.9E-2</c:v>
                </c:pt>
                <c:pt idx="267">
                  <c:v>-7.0000000000000001E-3</c:v>
                </c:pt>
                <c:pt idx="268">
                  <c:v>-2.3E-2</c:v>
                </c:pt>
                <c:pt idx="269">
                  <c:v>-3.7999999999999999E-2</c:v>
                </c:pt>
                <c:pt idx="270">
                  <c:v>-6.3E-2</c:v>
                </c:pt>
                <c:pt idx="271">
                  <c:v>-7.8E-2</c:v>
                </c:pt>
                <c:pt idx="272">
                  <c:v>-9.2999999999999999E-2</c:v>
                </c:pt>
                <c:pt idx="273">
                  <c:v>-9.9000000000000005E-2</c:v>
                </c:pt>
                <c:pt idx="274">
                  <c:v>-0.10299999999999999</c:v>
                </c:pt>
                <c:pt idx="275">
                  <c:v>-0.10199999999999999</c:v>
                </c:pt>
                <c:pt idx="276">
                  <c:v>-0.11799999999999999</c:v>
                </c:pt>
                <c:pt idx="277">
                  <c:v>-9.6000000000000002E-2</c:v>
                </c:pt>
                <c:pt idx="278">
                  <c:v>-0.108</c:v>
                </c:pt>
                <c:pt idx="279">
                  <c:v>-0.10299999999999999</c:v>
                </c:pt>
                <c:pt idx="280">
                  <c:v>-0.10299999999999999</c:v>
                </c:pt>
                <c:pt idx="281">
                  <c:v>-0.10199999999999999</c:v>
                </c:pt>
                <c:pt idx="282">
                  <c:v>-9.9000000000000005E-2</c:v>
                </c:pt>
                <c:pt idx="283">
                  <c:v>-9.8000000000000004E-2</c:v>
                </c:pt>
                <c:pt idx="284">
                  <c:v>-9.7000000000000003E-2</c:v>
                </c:pt>
                <c:pt idx="285">
                  <c:v>-8.5000000000000006E-2</c:v>
                </c:pt>
                <c:pt idx="286">
                  <c:v>-8.1000000000000003E-2</c:v>
                </c:pt>
                <c:pt idx="287">
                  <c:v>-7.3999999999999996E-2</c:v>
                </c:pt>
                <c:pt idx="288">
                  <c:v>-6.7000000000000004E-2</c:v>
                </c:pt>
                <c:pt idx="289">
                  <c:v>-1.0999999999999999E-2</c:v>
                </c:pt>
                <c:pt idx="290">
                  <c:v>2.7E-2</c:v>
                </c:pt>
                <c:pt idx="291">
                  <c:v>7.2999999999999995E-2</c:v>
                </c:pt>
                <c:pt idx="292">
                  <c:v>0.128</c:v>
                </c:pt>
                <c:pt idx="293">
                  <c:v>0.20200000000000001</c:v>
                </c:pt>
                <c:pt idx="294">
                  <c:v>0.29499999999999998</c:v>
                </c:pt>
                <c:pt idx="295">
                  <c:v>0.39800000000000002</c:v>
                </c:pt>
                <c:pt idx="296">
                  <c:v>0.50600000000000001</c:v>
                </c:pt>
                <c:pt idx="297">
                  <c:v>0.56200000000000006</c:v>
                </c:pt>
                <c:pt idx="298">
                  <c:v>0.63100000000000001</c:v>
                </c:pt>
                <c:pt idx="299">
                  <c:v>0.68799999999999994</c:v>
                </c:pt>
                <c:pt idx="300">
                  <c:v>0.73599999999999999</c:v>
                </c:pt>
                <c:pt idx="301">
                  <c:v>0.71299999999999997</c:v>
                </c:pt>
                <c:pt idx="302">
                  <c:v>0.72099999999999997</c:v>
                </c:pt>
                <c:pt idx="303">
                  <c:v>0.71499999999999997</c:v>
                </c:pt>
                <c:pt idx="304">
                  <c:v>0.68400000000000005</c:v>
                </c:pt>
                <c:pt idx="305">
                  <c:v>0.63200000000000001</c:v>
                </c:pt>
                <c:pt idx="306">
                  <c:v>0.57099999999999995</c:v>
                </c:pt>
                <c:pt idx="307">
                  <c:v>0.501</c:v>
                </c:pt>
                <c:pt idx="308">
                  <c:v>0.43099999999999999</c:v>
                </c:pt>
                <c:pt idx="309">
                  <c:v>0.40300000000000002</c:v>
                </c:pt>
                <c:pt idx="310">
                  <c:v>0.36899999999999999</c:v>
                </c:pt>
                <c:pt idx="311">
                  <c:v>0.34499999999999997</c:v>
                </c:pt>
                <c:pt idx="312">
                  <c:v>0.32500000000000001</c:v>
                </c:pt>
                <c:pt idx="313">
                  <c:v>0.315</c:v>
                </c:pt>
                <c:pt idx="314">
                  <c:v>0.29899999999999999</c:v>
                </c:pt>
                <c:pt idx="315">
                  <c:v>0.28399999999999997</c:v>
                </c:pt>
                <c:pt idx="316">
                  <c:v>0.27600000000000002</c:v>
                </c:pt>
                <c:pt idx="317">
                  <c:v>0.26600000000000001</c:v>
                </c:pt>
                <c:pt idx="318">
                  <c:v>0.254</c:v>
                </c:pt>
                <c:pt idx="319">
                  <c:v>0.253</c:v>
                </c:pt>
              </c:numCache>
            </c:numRef>
          </c:val>
          <c:extLst>
            <c:ext xmlns:c16="http://schemas.microsoft.com/office/drawing/2014/chart" uri="{C3380CC4-5D6E-409C-BE32-E72D297353CC}">
              <c16:uniqueId val="{00000001-C385-4861-84DB-F1AFCE999E5E}"/>
            </c:ext>
          </c:extLst>
        </c:ser>
        <c:dLbls>
          <c:showLegendKey val="0"/>
          <c:showVal val="0"/>
          <c:showCatName val="0"/>
          <c:showSerName val="0"/>
          <c:showPercent val="0"/>
          <c:showBubbleSize val="0"/>
        </c:dLbls>
        <c:axId val="3"/>
        <c:axId val="4"/>
      </c:areaChart>
      <c:catAx>
        <c:axId val="172187256"/>
        <c:scaling>
          <c:orientation val="minMax"/>
        </c:scaling>
        <c:delete val="0"/>
        <c:axPos val="b"/>
        <c:numFmt formatCode="General" sourceLinked="1"/>
        <c:majorTickMark val="out"/>
        <c:minorTickMark val="none"/>
        <c:tickLblPos val="nextTo"/>
        <c:spPr>
          <a:ln w="3562">
            <a:solidFill>
              <a:schemeClr val="tx1"/>
            </a:solidFill>
            <a:prstDash val="solid"/>
          </a:ln>
        </c:spPr>
        <c:txPr>
          <a:bodyPr rot="0" vert="horz"/>
          <a:lstStyle/>
          <a:p>
            <a:pPr>
              <a:defRPr sz="129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8"/>
          <c:min val="-0.15"/>
        </c:scaling>
        <c:delete val="0"/>
        <c:axPos val="l"/>
        <c:majorGridlines>
          <c:spPr>
            <a:ln w="3562">
              <a:solidFill>
                <a:schemeClr val="tx1"/>
              </a:solidFill>
              <a:prstDash val="solid"/>
            </a:ln>
          </c:spPr>
        </c:majorGridlines>
        <c:numFmt formatCode="0%" sourceLinked="0"/>
        <c:majorTickMark val="out"/>
        <c:minorTickMark val="none"/>
        <c:tickLblPos val="nextTo"/>
        <c:spPr>
          <a:ln w="3562">
            <a:solidFill>
              <a:schemeClr val="tx1"/>
            </a:solidFill>
            <a:prstDash val="solid"/>
          </a:ln>
        </c:spPr>
        <c:txPr>
          <a:bodyPr rot="0" vert="horz"/>
          <a:lstStyle/>
          <a:p>
            <a:pPr>
              <a:defRPr sz="1486" b="1" i="0" u="none" strike="noStrike" baseline="0">
                <a:solidFill>
                  <a:schemeClr val="tx1"/>
                </a:solidFill>
                <a:latin typeface="Times New Roman"/>
                <a:ea typeface="Times New Roman"/>
                <a:cs typeface="Times New Roman"/>
              </a:defRPr>
            </a:pPr>
            <a:endParaRPr lang="en-US"/>
          </a:p>
        </c:txPr>
        <c:crossAx val="172187256"/>
        <c:crosses val="autoZero"/>
        <c:crossBetween val="midCat"/>
        <c:maj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8"/>
          <c:min val="-0.15"/>
        </c:scaling>
        <c:delete val="0"/>
        <c:axPos val="r"/>
        <c:numFmt formatCode="0%" sourceLinked="0"/>
        <c:majorTickMark val="out"/>
        <c:minorTickMark val="none"/>
        <c:tickLblPos val="nextTo"/>
        <c:spPr>
          <a:ln w="3562">
            <a:solidFill>
              <a:schemeClr val="tx1"/>
            </a:solidFill>
            <a:prstDash val="solid"/>
          </a:ln>
        </c:spPr>
        <c:txPr>
          <a:bodyPr rot="0" vert="horz"/>
          <a:lstStyle/>
          <a:p>
            <a:pPr>
              <a:defRPr sz="1486" b="1"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247">
          <a:solidFill>
            <a:schemeClr val="tx1"/>
          </a:solidFill>
          <a:prstDash val="solid"/>
        </a:ln>
      </c:spPr>
    </c:plotArea>
    <c:plotVisOnly val="1"/>
    <c:dispBlanksAs val="zero"/>
    <c:showDLblsOverMax val="0"/>
  </c:chart>
  <c:spPr>
    <a:noFill/>
    <a:ln w="28494">
      <a:solidFill>
        <a:schemeClr val="tx1"/>
      </a:solidFill>
      <a:prstDash val="solid"/>
    </a:ln>
  </c:spPr>
  <c:txPr>
    <a:bodyPr/>
    <a:lstStyle/>
    <a:p>
      <a:pPr>
        <a:defRPr sz="2019" b="1" i="0" u="none" strike="noStrike" baseline="0">
          <a:solidFill>
            <a:schemeClr val="tx1"/>
          </a:solidFill>
          <a:latin typeface="Arial"/>
          <a:ea typeface="Arial"/>
          <a:cs typeface="Arial"/>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a:latin typeface="Times New Roman" panose="02020603050405020304" pitchFamily="18" charset="0"/>
                <a:cs typeface="Times New Roman" panose="02020603050405020304" pitchFamily="18" charset="0"/>
              </a:defRPr>
            </a:pPr>
            <a:r>
              <a:rPr lang="en-US" sz="2800" b="1">
                <a:latin typeface="Times New Roman" panose="02020603050405020304" pitchFamily="18" charset="0"/>
                <a:cs typeface="Times New Roman" panose="02020603050405020304" pitchFamily="18" charset="0"/>
              </a:rPr>
              <a:t>CU Loan to Asset Ratio
</a:t>
            </a:r>
          </a:p>
        </c:rich>
      </c:tx>
      <c:layout>
        <c:manualLayout>
          <c:xMode val="edge"/>
          <c:yMode val="edge"/>
          <c:x val="0.33291494767325264"/>
          <c:y val="3.5288108743318759E-2"/>
        </c:manualLayout>
      </c:layout>
      <c:overlay val="0"/>
      <c:spPr>
        <a:noFill/>
        <a:ln w="25639">
          <a:noFill/>
        </a:ln>
      </c:spPr>
    </c:title>
    <c:autoTitleDeleted val="0"/>
    <c:plotArea>
      <c:layout>
        <c:manualLayout>
          <c:layoutTarget val="inner"/>
          <c:xMode val="edge"/>
          <c:yMode val="edge"/>
          <c:x val="6.0567948097346273E-2"/>
          <c:y val="0.13173196033699924"/>
          <c:w val="0.89109994620877508"/>
          <c:h val="0.77593359837722864"/>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Sheet1!$C$2:$C$304</c:f>
              <c:numCache>
                <c:formatCode>General</c:formatCode>
                <c:ptCount val="303"/>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9322-4983-B973-42DC043C3C5C}"/>
            </c:ext>
          </c:extLst>
        </c:ser>
        <c:dLbls>
          <c:showLegendKey val="0"/>
          <c:showVal val="0"/>
          <c:showCatName val="0"/>
          <c:showSerName val="0"/>
          <c:showPercent val="0"/>
          <c:showBubbleSize val="0"/>
        </c:dLbls>
        <c:axId val="169032456"/>
        <c:axId val="1"/>
      </c:areaChart>
      <c:lineChart>
        <c:grouping val="standard"/>
        <c:varyColors val="0"/>
        <c:ser>
          <c:idx val="2"/>
          <c:order val="1"/>
          <c:tx>
            <c:strRef>
              <c:f>Sheet1!$D$1</c:f>
              <c:strCache>
                <c:ptCount val="1"/>
                <c:pt idx="0">
                  <c:v>Loan-to-Asset</c:v>
                </c:pt>
              </c:strCache>
            </c:strRef>
          </c:tx>
          <c:spPr>
            <a:ln w="38459">
              <a:solidFill>
                <a:srgbClr val="FF00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Sheet1!$D$2:$D$304</c:f>
              <c:numCache>
                <c:formatCode>0.00%</c:formatCode>
                <c:ptCount val="303"/>
                <c:pt idx="0">
                  <c:v>0.66161288500000004</c:v>
                </c:pt>
                <c:pt idx="1">
                  <c:v>0.65917501099999998</c:v>
                </c:pt>
                <c:pt idx="2">
                  <c:v>0.64957194399999996</c:v>
                </c:pt>
                <c:pt idx="3">
                  <c:v>0.65995293899999996</c:v>
                </c:pt>
                <c:pt idx="4">
                  <c:v>0.67037847500000003</c:v>
                </c:pt>
                <c:pt idx="5">
                  <c:v>0.67352658600000004</c:v>
                </c:pt>
                <c:pt idx="6">
                  <c:v>0.68167691200000002</c:v>
                </c:pt>
                <c:pt idx="7">
                  <c:v>0.68849709199999998</c:v>
                </c:pt>
                <c:pt idx="8">
                  <c:v>0.68427828700000004</c:v>
                </c:pt>
                <c:pt idx="9">
                  <c:v>0.69080615899999998</c:v>
                </c:pt>
                <c:pt idx="10">
                  <c:v>0.68921857799999997</c:v>
                </c:pt>
                <c:pt idx="11">
                  <c:v>0.68763381000000001</c:v>
                </c:pt>
                <c:pt idx="12">
                  <c:v>0.68995402500000003</c:v>
                </c:pt>
                <c:pt idx="13">
                  <c:v>0.67398656000000001</c:v>
                </c:pt>
                <c:pt idx="14">
                  <c:v>0.65113372400000002</c:v>
                </c:pt>
                <c:pt idx="15">
                  <c:v>0.65603809899999999</c:v>
                </c:pt>
                <c:pt idx="16">
                  <c:v>0.65467006800000005</c:v>
                </c:pt>
                <c:pt idx="17">
                  <c:v>0.64909773199999998</c:v>
                </c:pt>
                <c:pt idx="18">
                  <c:v>0.65449022099999998</c:v>
                </c:pt>
                <c:pt idx="19">
                  <c:v>0.647195144</c:v>
                </c:pt>
                <c:pt idx="20">
                  <c:v>0.64572438899999995</c:v>
                </c:pt>
                <c:pt idx="21">
                  <c:v>0.64898044899999996</c:v>
                </c:pt>
                <c:pt idx="22">
                  <c:v>0.64049229399999996</c:v>
                </c:pt>
                <c:pt idx="23">
                  <c:v>0.64279011200000002</c:v>
                </c:pt>
                <c:pt idx="24">
                  <c:v>0.64047766399999995</c:v>
                </c:pt>
                <c:pt idx="25">
                  <c:v>0.62863978600000003</c:v>
                </c:pt>
                <c:pt idx="26">
                  <c:v>0.61489520499999994</c:v>
                </c:pt>
                <c:pt idx="27">
                  <c:v>0.621301251</c:v>
                </c:pt>
                <c:pt idx="28">
                  <c:v>0.616879807</c:v>
                </c:pt>
                <c:pt idx="29">
                  <c:v>0.62069931899999997</c:v>
                </c:pt>
                <c:pt idx="30">
                  <c:v>0.62814813999999997</c:v>
                </c:pt>
                <c:pt idx="31">
                  <c:v>0.62251300600000004</c:v>
                </c:pt>
                <c:pt idx="32">
                  <c:v>0.62405715799999995</c:v>
                </c:pt>
                <c:pt idx="33">
                  <c:v>0.62161761599999998</c:v>
                </c:pt>
                <c:pt idx="34">
                  <c:v>0.61233480900000004</c:v>
                </c:pt>
                <c:pt idx="35">
                  <c:v>0.61805295800000004</c:v>
                </c:pt>
                <c:pt idx="36">
                  <c:v>0.60856977499999998</c:v>
                </c:pt>
                <c:pt idx="37">
                  <c:v>0.59473567900000002</c:v>
                </c:pt>
                <c:pt idx="38">
                  <c:v>0.58961634200000002</c:v>
                </c:pt>
                <c:pt idx="39">
                  <c:v>0.594523158</c:v>
                </c:pt>
                <c:pt idx="40">
                  <c:v>0.58770979599999995</c:v>
                </c:pt>
                <c:pt idx="41">
                  <c:v>0.59400501699999997</c:v>
                </c:pt>
                <c:pt idx="42">
                  <c:v>0.60079641500000003</c:v>
                </c:pt>
                <c:pt idx="43">
                  <c:v>0.60111334699999996</c:v>
                </c:pt>
                <c:pt idx="44">
                  <c:v>0.60839560699999995</c:v>
                </c:pt>
                <c:pt idx="45">
                  <c:v>0.60777587099999997</c:v>
                </c:pt>
                <c:pt idx="46">
                  <c:v>0.60955908299999995</c:v>
                </c:pt>
                <c:pt idx="47">
                  <c:v>0.61755084800000004</c:v>
                </c:pt>
                <c:pt idx="48">
                  <c:v>0.61383610300000002</c:v>
                </c:pt>
                <c:pt idx="49">
                  <c:v>0.60683567599999999</c:v>
                </c:pt>
                <c:pt idx="50">
                  <c:v>0.60702891699999995</c:v>
                </c:pt>
                <c:pt idx="51">
                  <c:v>0.60419259400000003</c:v>
                </c:pt>
                <c:pt idx="52">
                  <c:v>0.60833280199999995</c:v>
                </c:pt>
                <c:pt idx="53">
                  <c:v>0.622443674</c:v>
                </c:pt>
                <c:pt idx="54">
                  <c:v>0.62208828299999996</c:v>
                </c:pt>
                <c:pt idx="55">
                  <c:v>0.63363382000000001</c:v>
                </c:pt>
                <c:pt idx="56">
                  <c:v>0.63850733199999998</c:v>
                </c:pt>
                <c:pt idx="57">
                  <c:v>0.63601246700000003</c:v>
                </c:pt>
                <c:pt idx="58">
                  <c:v>0.640857279</c:v>
                </c:pt>
                <c:pt idx="59">
                  <c:v>0.64155281200000003</c:v>
                </c:pt>
                <c:pt idx="60">
                  <c:v>0.64298142000000003</c:v>
                </c:pt>
                <c:pt idx="61">
                  <c:v>0.63505270000000003</c:v>
                </c:pt>
                <c:pt idx="62">
                  <c:v>0.63316108900000001</c:v>
                </c:pt>
                <c:pt idx="63">
                  <c:v>0.63418842399999997</c:v>
                </c:pt>
                <c:pt idx="64">
                  <c:v>0.64271215699999995</c:v>
                </c:pt>
                <c:pt idx="65">
                  <c:v>0.65135013100000005</c:v>
                </c:pt>
                <c:pt idx="66">
                  <c:v>0.65772067199999995</c:v>
                </c:pt>
                <c:pt idx="67">
                  <c:v>0.67020457300000003</c:v>
                </c:pt>
                <c:pt idx="68">
                  <c:v>0.66743333699999996</c:v>
                </c:pt>
                <c:pt idx="69">
                  <c:v>0.67278923700000004</c:v>
                </c:pt>
                <c:pt idx="70">
                  <c:v>0.67870513300000002</c:v>
                </c:pt>
                <c:pt idx="71">
                  <c:v>0.67692487800000001</c:v>
                </c:pt>
                <c:pt idx="72">
                  <c:v>0.68327539599999998</c:v>
                </c:pt>
                <c:pt idx="73">
                  <c:v>0.67472282400000005</c:v>
                </c:pt>
                <c:pt idx="74">
                  <c:v>0.66535825400000004</c:v>
                </c:pt>
                <c:pt idx="75">
                  <c:v>0.67330443299999998</c:v>
                </c:pt>
                <c:pt idx="76">
                  <c:v>0.68437379799999998</c:v>
                </c:pt>
                <c:pt idx="77">
                  <c:v>0.68532406800000001</c:v>
                </c:pt>
                <c:pt idx="78">
                  <c:v>0.69409966999999995</c:v>
                </c:pt>
                <c:pt idx="79">
                  <c:v>0.70022867700000002</c:v>
                </c:pt>
                <c:pt idx="80">
                  <c:v>0.69706941499999997</c:v>
                </c:pt>
                <c:pt idx="81">
                  <c:v>0.70208416699999998</c:v>
                </c:pt>
                <c:pt idx="82">
                  <c:v>0.70092185900000004</c:v>
                </c:pt>
                <c:pt idx="83">
                  <c:v>0.69771499999999997</c:v>
                </c:pt>
                <c:pt idx="84">
                  <c:v>0.70176523199999996</c:v>
                </c:pt>
                <c:pt idx="85">
                  <c:v>0.68937182299999999</c:v>
                </c:pt>
                <c:pt idx="86">
                  <c:v>0.67576131500000003</c:v>
                </c:pt>
                <c:pt idx="87">
                  <c:v>0.68341979900000005</c:v>
                </c:pt>
                <c:pt idx="88">
                  <c:v>0.68558249599999999</c:v>
                </c:pt>
                <c:pt idx="89">
                  <c:v>0.68485600000000002</c:v>
                </c:pt>
                <c:pt idx="90">
                  <c:v>0.69621031499999997</c:v>
                </c:pt>
                <c:pt idx="91">
                  <c:v>0.69603392500000005</c:v>
                </c:pt>
                <c:pt idx="92">
                  <c:v>0.69908153200000001</c:v>
                </c:pt>
                <c:pt idx="93">
                  <c:v>0.70604407300000005</c:v>
                </c:pt>
                <c:pt idx="94">
                  <c:v>0.69916119300000001</c:v>
                </c:pt>
                <c:pt idx="95">
                  <c:v>0.70061799999999996</c:v>
                </c:pt>
                <c:pt idx="96">
                  <c:v>0.69695437500000001</c:v>
                </c:pt>
                <c:pt idx="97">
                  <c:v>0.67790376399999996</c:v>
                </c:pt>
                <c:pt idx="98">
                  <c:v>0.67344431299999996</c:v>
                </c:pt>
                <c:pt idx="99">
                  <c:v>0.67879334099999999</c:v>
                </c:pt>
                <c:pt idx="100">
                  <c:v>0.67257483100000004</c:v>
                </c:pt>
                <c:pt idx="101">
                  <c:v>0.68206299999999997</c:v>
                </c:pt>
                <c:pt idx="102">
                  <c:v>0.69222547199999995</c:v>
                </c:pt>
                <c:pt idx="103">
                  <c:v>0.69524818099999997</c:v>
                </c:pt>
                <c:pt idx="104">
                  <c:v>0.70171447099999995</c:v>
                </c:pt>
                <c:pt idx="105">
                  <c:v>0.69760617000000003</c:v>
                </c:pt>
                <c:pt idx="106">
                  <c:v>0.69611081799999996</c:v>
                </c:pt>
                <c:pt idx="107">
                  <c:v>0.69727899999999998</c:v>
                </c:pt>
                <c:pt idx="108">
                  <c:v>0.68510313</c:v>
                </c:pt>
                <c:pt idx="109">
                  <c:v>0.66677325300000001</c:v>
                </c:pt>
                <c:pt idx="110">
                  <c:v>0.66321699999999995</c:v>
                </c:pt>
                <c:pt idx="111">
                  <c:v>0.66162624400000003</c:v>
                </c:pt>
                <c:pt idx="112">
                  <c:v>0.65717500799999995</c:v>
                </c:pt>
                <c:pt idx="113">
                  <c:v>0.65882300000000005</c:v>
                </c:pt>
                <c:pt idx="114">
                  <c:v>0.65484777699999996</c:v>
                </c:pt>
                <c:pt idx="115">
                  <c:v>0.65977777999999998</c:v>
                </c:pt>
                <c:pt idx="116">
                  <c:v>0.66045399999999999</c:v>
                </c:pt>
                <c:pt idx="117">
                  <c:v>0.65217641900000001</c:v>
                </c:pt>
                <c:pt idx="118">
                  <c:v>0.65339723999999999</c:v>
                </c:pt>
                <c:pt idx="119">
                  <c:v>0.64983900000000006</c:v>
                </c:pt>
                <c:pt idx="120">
                  <c:v>0.64969515499999997</c:v>
                </c:pt>
                <c:pt idx="121">
                  <c:v>0.63711014700000002</c:v>
                </c:pt>
                <c:pt idx="122">
                  <c:v>0.63174200000000003</c:v>
                </c:pt>
                <c:pt idx="123">
                  <c:v>0.62543576000000001</c:v>
                </c:pt>
                <c:pt idx="124">
                  <c:v>0.625238619</c:v>
                </c:pt>
                <c:pt idx="125">
                  <c:v>0.62910299999999997</c:v>
                </c:pt>
                <c:pt idx="126">
                  <c:v>0.62468519700000003</c:v>
                </c:pt>
                <c:pt idx="127">
                  <c:v>0.63077111900000005</c:v>
                </c:pt>
                <c:pt idx="128">
                  <c:v>0.62806499999999998</c:v>
                </c:pt>
                <c:pt idx="129">
                  <c:v>0.62153241800000003</c:v>
                </c:pt>
                <c:pt idx="130">
                  <c:v>0.62362002999999999</c:v>
                </c:pt>
                <c:pt idx="131">
                  <c:v>0.62125900000000001</c:v>
                </c:pt>
                <c:pt idx="132">
                  <c:v>0.61758471500000001</c:v>
                </c:pt>
                <c:pt idx="133">
                  <c:v>0.605401038</c:v>
                </c:pt>
                <c:pt idx="134">
                  <c:v>0.59756799999999999</c:v>
                </c:pt>
                <c:pt idx="135">
                  <c:v>0.59343900299999996</c:v>
                </c:pt>
                <c:pt idx="136">
                  <c:v>0.59867579299999996</c:v>
                </c:pt>
                <c:pt idx="137">
                  <c:v>0.600325</c:v>
                </c:pt>
                <c:pt idx="138">
                  <c:v>0.59984201299999995</c:v>
                </c:pt>
                <c:pt idx="139">
                  <c:v>0.604217754</c:v>
                </c:pt>
                <c:pt idx="140">
                  <c:v>0.599271</c:v>
                </c:pt>
                <c:pt idx="141">
                  <c:v>0.60092868099999996</c:v>
                </c:pt>
                <c:pt idx="142">
                  <c:v>0.60108862200000002</c:v>
                </c:pt>
                <c:pt idx="143">
                  <c:v>0.59771700000000005</c:v>
                </c:pt>
                <c:pt idx="144">
                  <c:v>0.59844725300000001</c:v>
                </c:pt>
                <c:pt idx="145">
                  <c:v>0.58666436899999996</c:v>
                </c:pt>
                <c:pt idx="146">
                  <c:v>0.57385900000000001</c:v>
                </c:pt>
                <c:pt idx="147">
                  <c:v>0.579945037</c:v>
                </c:pt>
                <c:pt idx="148">
                  <c:v>0.58236236699999999</c:v>
                </c:pt>
                <c:pt idx="149">
                  <c:v>0.58096599999999998</c:v>
                </c:pt>
                <c:pt idx="150">
                  <c:v>0.58737891399999997</c:v>
                </c:pt>
                <c:pt idx="151">
                  <c:v>0.58375550499999995</c:v>
                </c:pt>
                <c:pt idx="152">
                  <c:v>0.58779700000000001</c:v>
                </c:pt>
                <c:pt idx="153">
                  <c:v>0.59253144000000002</c:v>
                </c:pt>
                <c:pt idx="154">
                  <c:v>0.58656060799999998</c:v>
                </c:pt>
                <c:pt idx="155">
                  <c:v>0.58972800000000003</c:v>
                </c:pt>
                <c:pt idx="156">
                  <c:v>0.589808781</c:v>
                </c:pt>
                <c:pt idx="157">
                  <c:v>0.57959181400000004</c:v>
                </c:pt>
                <c:pt idx="158">
                  <c:v>0.57224299999999995</c:v>
                </c:pt>
                <c:pt idx="159">
                  <c:v>0.57859356500000003</c:v>
                </c:pt>
                <c:pt idx="160">
                  <c:v>0.577746274</c:v>
                </c:pt>
                <c:pt idx="161">
                  <c:v>0.58466200000000002</c:v>
                </c:pt>
                <c:pt idx="162">
                  <c:v>0.59264570900000002</c:v>
                </c:pt>
                <c:pt idx="163">
                  <c:v>0.59333919000000002</c:v>
                </c:pt>
                <c:pt idx="164">
                  <c:v>0.60017799999999999</c:v>
                </c:pt>
                <c:pt idx="165">
                  <c:v>0.60226185200000004</c:v>
                </c:pt>
                <c:pt idx="166">
                  <c:v>0.60142085199999995</c:v>
                </c:pt>
                <c:pt idx="167">
                  <c:v>0.60913099999999998</c:v>
                </c:pt>
                <c:pt idx="168">
                  <c:v>0.60450374399999995</c:v>
                </c:pt>
                <c:pt idx="169">
                  <c:v>0.593610054</c:v>
                </c:pt>
                <c:pt idx="170">
                  <c:v>0.59576200000000001</c:v>
                </c:pt>
                <c:pt idx="171">
                  <c:v>0.60264760100000003</c:v>
                </c:pt>
                <c:pt idx="172">
                  <c:v>0.602352573</c:v>
                </c:pt>
                <c:pt idx="173">
                  <c:v>0.612626</c:v>
                </c:pt>
                <c:pt idx="174">
                  <c:v>0.618746676</c:v>
                </c:pt>
                <c:pt idx="175">
                  <c:v>0.62018074599999995</c:v>
                </c:pt>
                <c:pt idx="176">
                  <c:v>0.62977499999999997</c:v>
                </c:pt>
                <c:pt idx="177">
                  <c:v>0.62676995199999996</c:v>
                </c:pt>
                <c:pt idx="178">
                  <c:v>0.63037507599999998</c:v>
                </c:pt>
                <c:pt idx="179">
                  <c:v>0.63675499999999996</c:v>
                </c:pt>
                <c:pt idx="180">
                  <c:v>0.632822259</c:v>
                </c:pt>
                <c:pt idx="181">
                  <c:v>0.62269721499999997</c:v>
                </c:pt>
                <c:pt idx="182">
                  <c:v>0.62578</c:v>
                </c:pt>
                <c:pt idx="183">
                  <c:v>0.63049422899999996</c:v>
                </c:pt>
                <c:pt idx="184">
                  <c:v>0.63056793899999997</c:v>
                </c:pt>
                <c:pt idx="185">
                  <c:v>0.64093199999999995</c:v>
                </c:pt>
                <c:pt idx="186">
                  <c:v>0.64075869299999999</c:v>
                </c:pt>
                <c:pt idx="187">
                  <c:v>0.64888611600000001</c:v>
                </c:pt>
                <c:pt idx="188">
                  <c:v>0.65438099999999999</c:v>
                </c:pt>
                <c:pt idx="189">
                  <c:v>0.64960511399999998</c:v>
                </c:pt>
                <c:pt idx="190">
                  <c:v>0.65475160799999998</c:v>
                </c:pt>
                <c:pt idx="191">
                  <c:v>0.65555600000000003</c:v>
                </c:pt>
                <c:pt idx="192">
                  <c:v>0.65473386</c:v>
                </c:pt>
                <c:pt idx="193">
                  <c:v>0.64601229800000004</c:v>
                </c:pt>
                <c:pt idx="194">
                  <c:v>0.64676999999999996</c:v>
                </c:pt>
                <c:pt idx="195">
                  <c:v>0.64424791000000003</c:v>
                </c:pt>
                <c:pt idx="196">
                  <c:v>0.65444376000000004</c:v>
                </c:pt>
                <c:pt idx="197">
                  <c:v>0.65955900000000001</c:v>
                </c:pt>
                <c:pt idx="198">
                  <c:v>0.66037049800000003</c:v>
                </c:pt>
                <c:pt idx="199">
                  <c:v>0.66643585000000005</c:v>
                </c:pt>
                <c:pt idx="200">
                  <c:v>0.66653499999999999</c:v>
                </c:pt>
                <c:pt idx="201">
                  <c:v>0.66834374600000002</c:v>
                </c:pt>
                <c:pt idx="202">
                  <c:v>0.67177474699999995</c:v>
                </c:pt>
                <c:pt idx="203">
                  <c:v>0.67506999999999995</c:v>
                </c:pt>
                <c:pt idx="204">
                  <c:v>0.67641600199999996</c:v>
                </c:pt>
                <c:pt idx="205">
                  <c:v>0.66695876600000004</c:v>
                </c:pt>
                <c:pt idx="206">
                  <c:v>0.66402099999999997</c:v>
                </c:pt>
                <c:pt idx="207">
                  <c:v>0.66680094999999995</c:v>
                </c:pt>
                <c:pt idx="208">
                  <c:v>0.67551592999999999</c:v>
                </c:pt>
                <c:pt idx="209">
                  <c:v>0.67898199999999997</c:v>
                </c:pt>
                <c:pt idx="210">
                  <c:v>0.68812869700000001</c:v>
                </c:pt>
                <c:pt idx="211">
                  <c:v>0.69291118600000001</c:v>
                </c:pt>
                <c:pt idx="212">
                  <c:v>0.69029399999999996</c:v>
                </c:pt>
                <c:pt idx="213">
                  <c:v>0.69384972899999997</c:v>
                </c:pt>
                <c:pt idx="214">
                  <c:v>0.69431577700000002</c:v>
                </c:pt>
                <c:pt idx="215">
                  <c:v>0.69687500000000002</c:v>
                </c:pt>
                <c:pt idx="216">
                  <c:v>0.70101707300000005</c:v>
                </c:pt>
                <c:pt idx="217">
                  <c:v>0.69431386900000003</c:v>
                </c:pt>
                <c:pt idx="218">
                  <c:v>0.68820599999999998</c:v>
                </c:pt>
                <c:pt idx="219">
                  <c:v>0.697009404</c:v>
                </c:pt>
                <c:pt idx="220">
                  <c:v>0.70429668599999995</c:v>
                </c:pt>
                <c:pt idx="221">
                  <c:v>0.70353399999999999</c:v>
                </c:pt>
                <c:pt idx="222">
                  <c:v>0.71427800200000002</c:v>
                </c:pt>
                <c:pt idx="223">
                  <c:v>0.71099266500000002</c:v>
                </c:pt>
                <c:pt idx="224">
                  <c:v>0.71484800000000004</c:v>
                </c:pt>
                <c:pt idx="225">
                  <c:v>0.71980337800000005</c:v>
                </c:pt>
                <c:pt idx="226">
                  <c:v>0.71458516599999999</c:v>
                </c:pt>
                <c:pt idx="227">
                  <c:v>0.71994499999999995</c:v>
                </c:pt>
                <c:pt idx="228">
                  <c:v>0.72131005699999995</c:v>
                </c:pt>
                <c:pt idx="229">
                  <c:v>0.70746642400000004</c:v>
                </c:pt>
                <c:pt idx="230">
                  <c:v>0.697959</c:v>
                </c:pt>
                <c:pt idx="231">
                  <c:v>0.706040844</c:v>
                </c:pt>
                <c:pt idx="232">
                  <c:v>0.70173962000000001</c:v>
                </c:pt>
                <c:pt idx="233">
                  <c:v>0.70515499999999998</c:v>
                </c:pt>
                <c:pt idx="234">
                  <c:v>0.71137419700000004</c:v>
                </c:pt>
                <c:pt idx="235">
                  <c:v>0.70603682599999995</c:v>
                </c:pt>
                <c:pt idx="236">
                  <c:v>0.71099800000000002</c:v>
                </c:pt>
                <c:pt idx="237">
                  <c:v>0.71033665599999996</c:v>
                </c:pt>
                <c:pt idx="238">
                  <c:v>0.704069952</c:v>
                </c:pt>
                <c:pt idx="239">
                  <c:v>0.71138699999999999</c:v>
                </c:pt>
                <c:pt idx="240" formatCode="General">
                  <c:v>0.706112242</c:v>
                </c:pt>
                <c:pt idx="241" formatCode="General">
                  <c:v>0.69039431600000001</c:v>
                </c:pt>
                <c:pt idx="242" formatCode="General">
                  <c:v>0.68644499999999997</c:v>
                </c:pt>
                <c:pt idx="243" formatCode="General">
                  <c:v>0.66415241999999997</c:v>
                </c:pt>
                <c:pt idx="244" formatCode="General">
                  <c:v>0.65537136399999996</c:v>
                </c:pt>
                <c:pt idx="245" formatCode="General">
                  <c:v>0.65668599999999999</c:v>
                </c:pt>
                <c:pt idx="246" formatCode="General">
                  <c:v>0.65232434800000005</c:v>
                </c:pt>
                <c:pt idx="247" formatCode="General">
                  <c:v>0.65284970899999994</c:v>
                </c:pt>
                <c:pt idx="248" formatCode="General">
                  <c:v>0.652941934</c:v>
                </c:pt>
                <c:pt idx="249" formatCode="General">
                  <c:v>0.64423814800000001</c:v>
                </c:pt>
                <c:pt idx="250" formatCode="General">
                  <c:v>0.64528633199999996</c:v>
                </c:pt>
                <c:pt idx="251" formatCode="General">
                  <c:v>0.63649599999999995</c:v>
                </c:pt>
                <c:pt idx="252" formatCode="General">
                  <c:v>0.63066288800000003</c:v>
                </c:pt>
                <c:pt idx="253" formatCode="General">
                  <c:v>0.622096117</c:v>
                </c:pt>
                <c:pt idx="254" formatCode="General">
                  <c:v>0.603105</c:v>
                </c:pt>
                <c:pt idx="255" formatCode="General">
                  <c:v>0.59670701299999995</c:v>
                </c:pt>
                <c:pt idx="256" formatCode="General">
                  <c:v>0.59840231700000002</c:v>
                </c:pt>
                <c:pt idx="257" formatCode="General">
                  <c:v>0.608294</c:v>
                </c:pt>
                <c:pt idx="258" formatCode="General">
                  <c:v>0.60240541999999997</c:v>
                </c:pt>
                <c:pt idx="259" formatCode="General">
                  <c:v>0.60758332100000001</c:v>
                </c:pt>
                <c:pt idx="260" formatCode="General">
                  <c:v>0.61003799999999997</c:v>
                </c:pt>
                <c:pt idx="261" formatCode="General">
                  <c:v>0.60864036499999996</c:v>
                </c:pt>
                <c:pt idx="262" formatCode="General">
                  <c:v>0.614007894</c:v>
                </c:pt>
                <c:pt idx="263" formatCode="General">
                  <c:v>0.61394499999999996</c:v>
                </c:pt>
                <c:pt idx="264" formatCode="General">
                  <c:v>0.61811698000000004</c:v>
                </c:pt>
                <c:pt idx="265" formatCode="General">
                  <c:v>0.61532321400000001</c:v>
                </c:pt>
                <c:pt idx="266" formatCode="General">
                  <c:v>0.61721300000000001</c:v>
                </c:pt>
                <c:pt idx="267" formatCode="General">
                  <c:v>0.62248643400000003</c:v>
                </c:pt>
                <c:pt idx="268" formatCode="General">
                  <c:v>0.63535199899999995</c:v>
                </c:pt>
                <c:pt idx="269" formatCode="General">
                  <c:v>0.65041899999999997</c:v>
                </c:pt>
                <c:pt idx="270" formatCode="General">
                  <c:v>0.65316980999999996</c:v>
                </c:pt>
                <c:pt idx="271" formatCode="General">
                  <c:v>0.667531235</c:v>
                </c:pt>
                <c:pt idx="272" formatCode="General">
                  <c:v>0.67877200000000004</c:v>
                </c:pt>
                <c:pt idx="273" formatCode="General">
                  <c:v>0.68988068000000002</c:v>
                </c:pt>
                <c:pt idx="274" formatCode="General">
                  <c:v>0.69531611100000001</c:v>
                </c:pt>
                <c:pt idx="275" formatCode="General">
                  <c:v>0.7</c:v>
                </c:pt>
                <c:pt idx="276" formatCode="General">
                  <c:v>0.69885124099999996</c:v>
                </c:pt>
                <c:pt idx="277" formatCode="General">
                  <c:v>0.69925295600000004</c:v>
                </c:pt>
                <c:pt idx="278" formatCode="General">
                  <c:v>0.69257199999999997</c:v>
                </c:pt>
                <c:pt idx="279" formatCode="General">
                  <c:v>0.69584280399999998</c:v>
                </c:pt>
                <c:pt idx="280" formatCode="General">
                  <c:v>0.70179402599999996</c:v>
                </c:pt>
                <c:pt idx="281" formatCode="General">
                  <c:v>0.70473600000000003</c:v>
                </c:pt>
                <c:pt idx="282" formatCode="General">
                  <c:v>0.71284520100000004</c:v>
                </c:pt>
                <c:pt idx="283" formatCode="General">
                  <c:v>0.71433104300000005</c:v>
                </c:pt>
                <c:pt idx="284" formatCode="General">
                  <c:v>0.71387199999999995</c:v>
                </c:pt>
                <c:pt idx="285" formatCode="General">
                  <c:v>0.72051357199999999</c:v>
                </c:pt>
                <c:pt idx="286" formatCode="General">
                  <c:v>0.71770407000000003</c:v>
                </c:pt>
                <c:pt idx="287" formatCode="General">
                  <c:v>0.71240599999999998</c:v>
                </c:pt>
                <c:pt idx="288" formatCode="General">
                  <c:v>0.711592797</c:v>
                </c:pt>
                <c:pt idx="289" formatCode="General">
                  <c:v>0.70246991199999997</c:v>
                </c:pt>
                <c:pt idx="290" formatCode="General">
                  <c:v>0.69457250000000004</c:v>
                </c:pt>
                <c:pt idx="291" formatCode="General">
                  <c:v>0.70397389700000002</c:v>
                </c:pt>
                <c:pt idx="292" formatCode="General">
                  <c:v>0.70446710800000001</c:v>
                </c:pt>
                <c:pt idx="293" formatCode="General">
                  <c:v>0.70574990800000004</c:v>
                </c:pt>
                <c:pt idx="294" formatCode="General">
                  <c:v>0.71099999999999997</c:v>
                </c:pt>
              </c:numCache>
            </c:numRef>
          </c:val>
          <c:smooth val="0"/>
          <c:extLst>
            <c:ext xmlns:c16="http://schemas.microsoft.com/office/drawing/2014/chart" uri="{C3380CC4-5D6E-409C-BE32-E72D297353CC}">
              <c16:uniqueId val="{00000001-9322-4983-B973-42DC043C3C5C}"/>
            </c:ext>
          </c:extLst>
        </c:ser>
        <c:dLbls>
          <c:showLegendKey val="0"/>
          <c:showVal val="0"/>
          <c:showCatName val="0"/>
          <c:showSerName val="0"/>
          <c:showPercent val="0"/>
          <c:showBubbleSize val="0"/>
        </c:dLbls>
        <c:marker val="1"/>
        <c:smooth val="0"/>
        <c:axId val="169032456"/>
        <c:axId val="1"/>
      </c:lineChart>
      <c:lineChart>
        <c:grouping val="standard"/>
        <c:varyColors val="0"/>
        <c:ser>
          <c:idx val="4"/>
          <c:order val="2"/>
          <c:tx>
            <c:strRef>
              <c:f>Sheet1!$E$1</c:f>
              <c:strCache>
                <c:ptCount val="1"/>
                <c:pt idx="0">
                  <c:v>64% Long Run Average</c:v>
                </c:pt>
              </c:strCache>
            </c:strRef>
          </c:tx>
          <c:spPr>
            <a:ln w="38459">
              <a:solidFill>
                <a:srgbClr val="FFCC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Sheet1!$E$2:$E$304</c:f>
              <c:numCache>
                <c:formatCode>General</c:formatCode>
                <c:ptCount val="303"/>
                <c:pt idx="0">
                  <c:v>0.64</c:v>
                </c:pt>
                <c:pt idx="1">
                  <c:v>0.64</c:v>
                </c:pt>
                <c:pt idx="2">
                  <c:v>0.64</c:v>
                </c:pt>
                <c:pt idx="3">
                  <c:v>0.64</c:v>
                </c:pt>
                <c:pt idx="4">
                  <c:v>0.64</c:v>
                </c:pt>
                <c:pt idx="5">
                  <c:v>0.64</c:v>
                </c:pt>
                <c:pt idx="6">
                  <c:v>0.64</c:v>
                </c:pt>
                <c:pt idx="7">
                  <c:v>0.64</c:v>
                </c:pt>
                <c:pt idx="8">
                  <c:v>0.64</c:v>
                </c:pt>
                <c:pt idx="9">
                  <c:v>0.64</c:v>
                </c:pt>
                <c:pt idx="10">
                  <c:v>0.64</c:v>
                </c:pt>
                <c:pt idx="11">
                  <c:v>0.64</c:v>
                </c:pt>
                <c:pt idx="12">
                  <c:v>0.64</c:v>
                </c:pt>
                <c:pt idx="13">
                  <c:v>0.64</c:v>
                </c:pt>
                <c:pt idx="14">
                  <c:v>0.64</c:v>
                </c:pt>
                <c:pt idx="15">
                  <c:v>0.64</c:v>
                </c:pt>
                <c:pt idx="16">
                  <c:v>0.64</c:v>
                </c:pt>
                <c:pt idx="17">
                  <c:v>0.64</c:v>
                </c:pt>
                <c:pt idx="18">
                  <c:v>0.64</c:v>
                </c:pt>
                <c:pt idx="19">
                  <c:v>0.64</c:v>
                </c:pt>
                <c:pt idx="20">
                  <c:v>0.64</c:v>
                </c:pt>
                <c:pt idx="21">
                  <c:v>0.64</c:v>
                </c:pt>
                <c:pt idx="22">
                  <c:v>0.64</c:v>
                </c:pt>
                <c:pt idx="23">
                  <c:v>0.64</c:v>
                </c:pt>
                <c:pt idx="24">
                  <c:v>0.64</c:v>
                </c:pt>
                <c:pt idx="25">
                  <c:v>0.64</c:v>
                </c:pt>
                <c:pt idx="26">
                  <c:v>0.64</c:v>
                </c:pt>
                <c:pt idx="27">
                  <c:v>0.64</c:v>
                </c:pt>
                <c:pt idx="28">
                  <c:v>0.64</c:v>
                </c:pt>
                <c:pt idx="29">
                  <c:v>0.64</c:v>
                </c:pt>
                <c:pt idx="30">
                  <c:v>0.64</c:v>
                </c:pt>
                <c:pt idx="31">
                  <c:v>0.64</c:v>
                </c:pt>
                <c:pt idx="32">
                  <c:v>0.64</c:v>
                </c:pt>
                <c:pt idx="33">
                  <c:v>0.64</c:v>
                </c:pt>
                <c:pt idx="34">
                  <c:v>0.64</c:v>
                </c:pt>
                <c:pt idx="35">
                  <c:v>0.64</c:v>
                </c:pt>
                <c:pt idx="36">
                  <c:v>0.64</c:v>
                </c:pt>
                <c:pt idx="37">
                  <c:v>0.64</c:v>
                </c:pt>
                <c:pt idx="38">
                  <c:v>0.64</c:v>
                </c:pt>
                <c:pt idx="39">
                  <c:v>0.64</c:v>
                </c:pt>
                <c:pt idx="40">
                  <c:v>0.64</c:v>
                </c:pt>
                <c:pt idx="41">
                  <c:v>0.64</c:v>
                </c:pt>
                <c:pt idx="42">
                  <c:v>0.64</c:v>
                </c:pt>
                <c:pt idx="43">
                  <c:v>0.64</c:v>
                </c:pt>
                <c:pt idx="44">
                  <c:v>0.64</c:v>
                </c:pt>
                <c:pt idx="45">
                  <c:v>0.64</c:v>
                </c:pt>
                <c:pt idx="46">
                  <c:v>0.64</c:v>
                </c:pt>
                <c:pt idx="47">
                  <c:v>0.64</c:v>
                </c:pt>
                <c:pt idx="48">
                  <c:v>0.64</c:v>
                </c:pt>
                <c:pt idx="49">
                  <c:v>0.64</c:v>
                </c:pt>
                <c:pt idx="50">
                  <c:v>0.64</c:v>
                </c:pt>
                <c:pt idx="51">
                  <c:v>0.64</c:v>
                </c:pt>
                <c:pt idx="52">
                  <c:v>0.64</c:v>
                </c:pt>
                <c:pt idx="53">
                  <c:v>0.64</c:v>
                </c:pt>
                <c:pt idx="54">
                  <c:v>0.64</c:v>
                </c:pt>
                <c:pt idx="55">
                  <c:v>0.64</c:v>
                </c:pt>
                <c:pt idx="56">
                  <c:v>0.64</c:v>
                </c:pt>
                <c:pt idx="57">
                  <c:v>0.64</c:v>
                </c:pt>
                <c:pt idx="58">
                  <c:v>0.64</c:v>
                </c:pt>
                <c:pt idx="59">
                  <c:v>0.64</c:v>
                </c:pt>
                <c:pt idx="60">
                  <c:v>0.64</c:v>
                </c:pt>
                <c:pt idx="61">
                  <c:v>0.64</c:v>
                </c:pt>
                <c:pt idx="62">
                  <c:v>0.64</c:v>
                </c:pt>
                <c:pt idx="63">
                  <c:v>0.64</c:v>
                </c:pt>
                <c:pt idx="64">
                  <c:v>0.64</c:v>
                </c:pt>
                <c:pt idx="65">
                  <c:v>0.64</c:v>
                </c:pt>
                <c:pt idx="66">
                  <c:v>0.64</c:v>
                </c:pt>
                <c:pt idx="67">
                  <c:v>0.64</c:v>
                </c:pt>
                <c:pt idx="68">
                  <c:v>0.64</c:v>
                </c:pt>
                <c:pt idx="69">
                  <c:v>0.64</c:v>
                </c:pt>
                <c:pt idx="70">
                  <c:v>0.64</c:v>
                </c:pt>
                <c:pt idx="71">
                  <c:v>0.64</c:v>
                </c:pt>
                <c:pt idx="72">
                  <c:v>0.64</c:v>
                </c:pt>
                <c:pt idx="73">
                  <c:v>0.64</c:v>
                </c:pt>
                <c:pt idx="74">
                  <c:v>0.64</c:v>
                </c:pt>
                <c:pt idx="75">
                  <c:v>0.64</c:v>
                </c:pt>
                <c:pt idx="76">
                  <c:v>0.64</c:v>
                </c:pt>
                <c:pt idx="77">
                  <c:v>0.64</c:v>
                </c:pt>
                <c:pt idx="78">
                  <c:v>0.64</c:v>
                </c:pt>
                <c:pt idx="79">
                  <c:v>0.64</c:v>
                </c:pt>
                <c:pt idx="80">
                  <c:v>0.64</c:v>
                </c:pt>
                <c:pt idx="81">
                  <c:v>0.64</c:v>
                </c:pt>
                <c:pt idx="82">
                  <c:v>0.64</c:v>
                </c:pt>
                <c:pt idx="83">
                  <c:v>0.64</c:v>
                </c:pt>
                <c:pt idx="84">
                  <c:v>0.64</c:v>
                </c:pt>
                <c:pt idx="85">
                  <c:v>0.64</c:v>
                </c:pt>
                <c:pt idx="86">
                  <c:v>0.64</c:v>
                </c:pt>
                <c:pt idx="87">
                  <c:v>0.64</c:v>
                </c:pt>
                <c:pt idx="88">
                  <c:v>0.64</c:v>
                </c:pt>
                <c:pt idx="89">
                  <c:v>0.64</c:v>
                </c:pt>
                <c:pt idx="90">
                  <c:v>0.64</c:v>
                </c:pt>
                <c:pt idx="91">
                  <c:v>0.64</c:v>
                </c:pt>
                <c:pt idx="92">
                  <c:v>0.64</c:v>
                </c:pt>
                <c:pt idx="93">
                  <c:v>0.64</c:v>
                </c:pt>
                <c:pt idx="94">
                  <c:v>0.64</c:v>
                </c:pt>
                <c:pt idx="95">
                  <c:v>0.64</c:v>
                </c:pt>
                <c:pt idx="96">
                  <c:v>0.64</c:v>
                </c:pt>
                <c:pt idx="97">
                  <c:v>0.64</c:v>
                </c:pt>
                <c:pt idx="98">
                  <c:v>0.64</c:v>
                </c:pt>
                <c:pt idx="99">
                  <c:v>0.64</c:v>
                </c:pt>
                <c:pt idx="100">
                  <c:v>0.64</c:v>
                </c:pt>
                <c:pt idx="101">
                  <c:v>0.64</c:v>
                </c:pt>
                <c:pt idx="102">
                  <c:v>0.64</c:v>
                </c:pt>
                <c:pt idx="103">
                  <c:v>0.64</c:v>
                </c:pt>
                <c:pt idx="104">
                  <c:v>0.64</c:v>
                </c:pt>
                <c:pt idx="105">
                  <c:v>0.64</c:v>
                </c:pt>
                <c:pt idx="106">
                  <c:v>0.64</c:v>
                </c:pt>
                <c:pt idx="107">
                  <c:v>0.64</c:v>
                </c:pt>
                <c:pt idx="108">
                  <c:v>0.64</c:v>
                </c:pt>
                <c:pt idx="109">
                  <c:v>0.64</c:v>
                </c:pt>
                <c:pt idx="110">
                  <c:v>0.64</c:v>
                </c:pt>
                <c:pt idx="111">
                  <c:v>0.64</c:v>
                </c:pt>
                <c:pt idx="112">
                  <c:v>0.64</c:v>
                </c:pt>
                <c:pt idx="113">
                  <c:v>0.64</c:v>
                </c:pt>
                <c:pt idx="114">
                  <c:v>0.64</c:v>
                </c:pt>
                <c:pt idx="115">
                  <c:v>0.64</c:v>
                </c:pt>
                <c:pt idx="116">
                  <c:v>0.64</c:v>
                </c:pt>
                <c:pt idx="117">
                  <c:v>0.64</c:v>
                </c:pt>
                <c:pt idx="118">
                  <c:v>0.64</c:v>
                </c:pt>
                <c:pt idx="119">
                  <c:v>0.64</c:v>
                </c:pt>
                <c:pt idx="120">
                  <c:v>0.64</c:v>
                </c:pt>
                <c:pt idx="121">
                  <c:v>0.64</c:v>
                </c:pt>
                <c:pt idx="122">
                  <c:v>0.64</c:v>
                </c:pt>
                <c:pt idx="123">
                  <c:v>0.64</c:v>
                </c:pt>
                <c:pt idx="124">
                  <c:v>0.64</c:v>
                </c:pt>
                <c:pt idx="125">
                  <c:v>0.64</c:v>
                </c:pt>
                <c:pt idx="126">
                  <c:v>0.64</c:v>
                </c:pt>
                <c:pt idx="127">
                  <c:v>0.64</c:v>
                </c:pt>
                <c:pt idx="128">
                  <c:v>0.64</c:v>
                </c:pt>
                <c:pt idx="129">
                  <c:v>0.64</c:v>
                </c:pt>
                <c:pt idx="130">
                  <c:v>0.64</c:v>
                </c:pt>
                <c:pt idx="131">
                  <c:v>0.64</c:v>
                </c:pt>
                <c:pt idx="132">
                  <c:v>0.64</c:v>
                </c:pt>
                <c:pt idx="133">
                  <c:v>0.64</c:v>
                </c:pt>
                <c:pt idx="134">
                  <c:v>0.64</c:v>
                </c:pt>
                <c:pt idx="135">
                  <c:v>0.64</c:v>
                </c:pt>
                <c:pt idx="136">
                  <c:v>0.64</c:v>
                </c:pt>
                <c:pt idx="137">
                  <c:v>0.64</c:v>
                </c:pt>
                <c:pt idx="138">
                  <c:v>0.64</c:v>
                </c:pt>
                <c:pt idx="139">
                  <c:v>0.64</c:v>
                </c:pt>
                <c:pt idx="140">
                  <c:v>0.64</c:v>
                </c:pt>
                <c:pt idx="141">
                  <c:v>0.64</c:v>
                </c:pt>
                <c:pt idx="142">
                  <c:v>0.64</c:v>
                </c:pt>
                <c:pt idx="143">
                  <c:v>0.64</c:v>
                </c:pt>
                <c:pt idx="144">
                  <c:v>0.64</c:v>
                </c:pt>
                <c:pt idx="145">
                  <c:v>0.64</c:v>
                </c:pt>
                <c:pt idx="146">
                  <c:v>0.64</c:v>
                </c:pt>
                <c:pt idx="147">
                  <c:v>0.64</c:v>
                </c:pt>
                <c:pt idx="148">
                  <c:v>0.64</c:v>
                </c:pt>
                <c:pt idx="149">
                  <c:v>0.64</c:v>
                </c:pt>
                <c:pt idx="150">
                  <c:v>0.64</c:v>
                </c:pt>
                <c:pt idx="151">
                  <c:v>0.64</c:v>
                </c:pt>
                <c:pt idx="152">
                  <c:v>0.64</c:v>
                </c:pt>
                <c:pt idx="153">
                  <c:v>0.64</c:v>
                </c:pt>
                <c:pt idx="154">
                  <c:v>0.64</c:v>
                </c:pt>
                <c:pt idx="155">
                  <c:v>0.64</c:v>
                </c:pt>
                <c:pt idx="156">
                  <c:v>0.64</c:v>
                </c:pt>
                <c:pt idx="157">
                  <c:v>0.64</c:v>
                </c:pt>
                <c:pt idx="158">
                  <c:v>0.64</c:v>
                </c:pt>
                <c:pt idx="159">
                  <c:v>0.64</c:v>
                </c:pt>
                <c:pt idx="160">
                  <c:v>0.64</c:v>
                </c:pt>
                <c:pt idx="161">
                  <c:v>0.64</c:v>
                </c:pt>
                <c:pt idx="162">
                  <c:v>0.64</c:v>
                </c:pt>
                <c:pt idx="163">
                  <c:v>0.64</c:v>
                </c:pt>
                <c:pt idx="164">
                  <c:v>0.64</c:v>
                </c:pt>
                <c:pt idx="165">
                  <c:v>0.64</c:v>
                </c:pt>
                <c:pt idx="166">
                  <c:v>0.64</c:v>
                </c:pt>
                <c:pt idx="167">
                  <c:v>0.64</c:v>
                </c:pt>
                <c:pt idx="168">
                  <c:v>0.64</c:v>
                </c:pt>
                <c:pt idx="169">
                  <c:v>0.64</c:v>
                </c:pt>
                <c:pt idx="170">
                  <c:v>0.64</c:v>
                </c:pt>
                <c:pt idx="171">
                  <c:v>0.64</c:v>
                </c:pt>
                <c:pt idx="172">
                  <c:v>0.64</c:v>
                </c:pt>
                <c:pt idx="173">
                  <c:v>0.64</c:v>
                </c:pt>
                <c:pt idx="174">
                  <c:v>0.64</c:v>
                </c:pt>
                <c:pt idx="175">
                  <c:v>0.64</c:v>
                </c:pt>
                <c:pt idx="176">
                  <c:v>0.64</c:v>
                </c:pt>
                <c:pt idx="177">
                  <c:v>0.64</c:v>
                </c:pt>
                <c:pt idx="178">
                  <c:v>0.64</c:v>
                </c:pt>
                <c:pt idx="179">
                  <c:v>0.64</c:v>
                </c:pt>
                <c:pt idx="180">
                  <c:v>0.64</c:v>
                </c:pt>
                <c:pt idx="181">
                  <c:v>0.64</c:v>
                </c:pt>
                <c:pt idx="182">
                  <c:v>0.64</c:v>
                </c:pt>
                <c:pt idx="183">
                  <c:v>0.64</c:v>
                </c:pt>
                <c:pt idx="184">
                  <c:v>0.64</c:v>
                </c:pt>
                <c:pt idx="185">
                  <c:v>0.64</c:v>
                </c:pt>
                <c:pt idx="186">
                  <c:v>0.64</c:v>
                </c:pt>
                <c:pt idx="187">
                  <c:v>0.64</c:v>
                </c:pt>
                <c:pt idx="188">
                  <c:v>0.64</c:v>
                </c:pt>
                <c:pt idx="189">
                  <c:v>0.64</c:v>
                </c:pt>
                <c:pt idx="190">
                  <c:v>0.64</c:v>
                </c:pt>
                <c:pt idx="191">
                  <c:v>0.64</c:v>
                </c:pt>
                <c:pt idx="192">
                  <c:v>0.64</c:v>
                </c:pt>
                <c:pt idx="193">
                  <c:v>0.64</c:v>
                </c:pt>
                <c:pt idx="194">
                  <c:v>0.64</c:v>
                </c:pt>
                <c:pt idx="195">
                  <c:v>0.64</c:v>
                </c:pt>
                <c:pt idx="196">
                  <c:v>0.64</c:v>
                </c:pt>
                <c:pt idx="197">
                  <c:v>0.64</c:v>
                </c:pt>
                <c:pt idx="198">
                  <c:v>0.64</c:v>
                </c:pt>
                <c:pt idx="199">
                  <c:v>0.64</c:v>
                </c:pt>
                <c:pt idx="200">
                  <c:v>0.64</c:v>
                </c:pt>
                <c:pt idx="201">
                  <c:v>0.64</c:v>
                </c:pt>
                <c:pt idx="202">
                  <c:v>0.64</c:v>
                </c:pt>
                <c:pt idx="203">
                  <c:v>0.64</c:v>
                </c:pt>
                <c:pt idx="204">
                  <c:v>0.64</c:v>
                </c:pt>
                <c:pt idx="205">
                  <c:v>0.64</c:v>
                </c:pt>
                <c:pt idx="206">
                  <c:v>0.64</c:v>
                </c:pt>
                <c:pt idx="207">
                  <c:v>0.64</c:v>
                </c:pt>
                <c:pt idx="208">
                  <c:v>0.64</c:v>
                </c:pt>
                <c:pt idx="209">
                  <c:v>0.64</c:v>
                </c:pt>
                <c:pt idx="210">
                  <c:v>0.64</c:v>
                </c:pt>
                <c:pt idx="211">
                  <c:v>0.64</c:v>
                </c:pt>
                <c:pt idx="212">
                  <c:v>0.64</c:v>
                </c:pt>
                <c:pt idx="213">
                  <c:v>0.64</c:v>
                </c:pt>
                <c:pt idx="214">
                  <c:v>0.64</c:v>
                </c:pt>
                <c:pt idx="215">
                  <c:v>0.64</c:v>
                </c:pt>
                <c:pt idx="216">
                  <c:v>0.64</c:v>
                </c:pt>
                <c:pt idx="217">
                  <c:v>0.64</c:v>
                </c:pt>
                <c:pt idx="218">
                  <c:v>0.64</c:v>
                </c:pt>
                <c:pt idx="219">
                  <c:v>0.64</c:v>
                </c:pt>
                <c:pt idx="220">
                  <c:v>0.64</c:v>
                </c:pt>
                <c:pt idx="221">
                  <c:v>0.64</c:v>
                </c:pt>
                <c:pt idx="222">
                  <c:v>0.64</c:v>
                </c:pt>
                <c:pt idx="223">
                  <c:v>0.64</c:v>
                </c:pt>
                <c:pt idx="224">
                  <c:v>0.64</c:v>
                </c:pt>
                <c:pt idx="225">
                  <c:v>0.64</c:v>
                </c:pt>
                <c:pt idx="226">
                  <c:v>0.64</c:v>
                </c:pt>
                <c:pt idx="227">
                  <c:v>0.64</c:v>
                </c:pt>
                <c:pt idx="228">
                  <c:v>0.64</c:v>
                </c:pt>
                <c:pt idx="229">
                  <c:v>0.64</c:v>
                </c:pt>
                <c:pt idx="230">
                  <c:v>0.64</c:v>
                </c:pt>
                <c:pt idx="231">
                  <c:v>0.64</c:v>
                </c:pt>
                <c:pt idx="232">
                  <c:v>0.64</c:v>
                </c:pt>
                <c:pt idx="233">
                  <c:v>0.64</c:v>
                </c:pt>
                <c:pt idx="234">
                  <c:v>0.64</c:v>
                </c:pt>
                <c:pt idx="235">
                  <c:v>0.64</c:v>
                </c:pt>
                <c:pt idx="236">
                  <c:v>0.64</c:v>
                </c:pt>
                <c:pt idx="237">
                  <c:v>0.64</c:v>
                </c:pt>
                <c:pt idx="238">
                  <c:v>0.64</c:v>
                </c:pt>
                <c:pt idx="239">
                  <c:v>0.64</c:v>
                </c:pt>
                <c:pt idx="240">
                  <c:v>0.64</c:v>
                </c:pt>
                <c:pt idx="241">
                  <c:v>0.64</c:v>
                </c:pt>
                <c:pt idx="242">
                  <c:v>0.64</c:v>
                </c:pt>
                <c:pt idx="243">
                  <c:v>0.64</c:v>
                </c:pt>
                <c:pt idx="244">
                  <c:v>0.64</c:v>
                </c:pt>
                <c:pt idx="245">
                  <c:v>0.64</c:v>
                </c:pt>
                <c:pt idx="246">
                  <c:v>0.64</c:v>
                </c:pt>
                <c:pt idx="247">
                  <c:v>0.64</c:v>
                </c:pt>
                <c:pt idx="248">
                  <c:v>0.64</c:v>
                </c:pt>
                <c:pt idx="249">
                  <c:v>0.64</c:v>
                </c:pt>
                <c:pt idx="250">
                  <c:v>0.64</c:v>
                </c:pt>
                <c:pt idx="251">
                  <c:v>0.64</c:v>
                </c:pt>
                <c:pt idx="252">
                  <c:v>0.64</c:v>
                </c:pt>
                <c:pt idx="253">
                  <c:v>0.64</c:v>
                </c:pt>
                <c:pt idx="254">
                  <c:v>0.64</c:v>
                </c:pt>
                <c:pt idx="255">
                  <c:v>0.64</c:v>
                </c:pt>
                <c:pt idx="256">
                  <c:v>0.64</c:v>
                </c:pt>
                <c:pt idx="257">
                  <c:v>0.64</c:v>
                </c:pt>
                <c:pt idx="258">
                  <c:v>0.64</c:v>
                </c:pt>
                <c:pt idx="259">
                  <c:v>0.64</c:v>
                </c:pt>
                <c:pt idx="260">
                  <c:v>0.64</c:v>
                </c:pt>
                <c:pt idx="261">
                  <c:v>0.64</c:v>
                </c:pt>
                <c:pt idx="262">
                  <c:v>0.64</c:v>
                </c:pt>
                <c:pt idx="263">
                  <c:v>0.64</c:v>
                </c:pt>
                <c:pt idx="264">
                  <c:v>0.64</c:v>
                </c:pt>
                <c:pt idx="265">
                  <c:v>0.64</c:v>
                </c:pt>
                <c:pt idx="266">
                  <c:v>0.64</c:v>
                </c:pt>
                <c:pt idx="267">
                  <c:v>0.64</c:v>
                </c:pt>
                <c:pt idx="268">
                  <c:v>0.64</c:v>
                </c:pt>
                <c:pt idx="269">
                  <c:v>0.64</c:v>
                </c:pt>
                <c:pt idx="270">
                  <c:v>0.64</c:v>
                </c:pt>
                <c:pt idx="271">
                  <c:v>0.64</c:v>
                </c:pt>
                <c:pt idx="272">
                  <c:v>0.64</c:v>
                </c:pt>
                <c:pt idx="273">
                  <c:v>0.64</c:v>
                </c:pt>
                <c:pt idx="274">
                  <c:v>0.64</c:v>
                </c:pt>
                <c:pt idx="275">
                  <c:v>0.64</c:v>
                </c:pt>
                <c:pt idx="276">
                  <c:v>0.64</c:v>
                </c:pt>
                <c:pt idx="277">
                  <c:v>0.64</c:v>
                </c:pt>
                <c:pt idx="278">
                  <c:v>0.64</c:v>
                </c:pt>
                <c:pt idx="279">
                  <c:v>0.64</c:v>
                </c:pt>
                <c:pt idx="280">
                  <c:v>0.64</c:v>
                </c:pt>
                <c:pt idx="281">
                  <c:v>0.64</c:v>
                </c:pt>
                <c:pt idx="282">
                  <c:v>0.64</c:v>
                </c:pt>
                <c:pt idx="283">
                  <c:v>0.64</c:v>
                </c:pt>
                <c:pt idx="284">
                  <c:v>0.64</c:v>
                </c:pt>
                <c:pt idx="285">
                  <c:v>0.64</c:v>
                </c:pt>
                <c:pt idx="286">
                  <c:v>0.64</c:v>
                </c:pt>
                <c:pt idx="287">
                  <c:v>0.64</c:v>
                </c:pt>
                <c:pt idx="288">
                  <c:v>0.64</c:v>
                </c:pt>
                <c:pt idx="289">
                  <c:v>0.64</c:v>
                </c:pt>
                <c:pt idx="290">
                  <c:v>0.64</c:v>
                </c:pt>
                <c:pt idx="291">
                  <c:v>0.64</c:v>
                </c:pt>
                <c:pt idx="292">
                  <c:v>0.64</c:v>
                </c:pt>
                <c:pt idx="293">
                  <c:v>0.64</c:v>
                </c:pt>
                <c:pt idx="294">
                  <c:v>0.64</c:v>
                </c:pt>
                <c:pt idx="295">
                  <c:v>0.64</c:v>
                </c:pt>
                <c:pt idx="296">
                  <c:v>0.64</c:v>
                </c:pt>
                <c:pt idx="297">
                  <c:v>0.64</c:v>
                </c:pt>
                <c:pt idx="298">
                  <c:v>0.64</c:v>
                </c:pt>
                <c:pt idx="299">
                  <c:v>0.64</c:v>
                </c:pt>
                <c:pt idx="300">
                  <c:v>0.64</c:v>
                </c:pt>
                <c:pt idx="301">
                  <c:v>0.64</c:v>
                </c:pt>
                <c:pt idx="302">
                  <c:v>0.64</c:v>
                </c:pt>
              </c:numCache>
            </c:numRef>
          </c:val>
          <c:smooth val="0"/>
          <c:extLst>
            <c:ext xmlns:c16="http://schemas.microsoft.com/office/drawing/2014/chart" uri="{C3380CC4-5D6E-409C-BE32-E72D297353CC}">
              <c16:uniqueId val="{00000002-9322-4983-B973-42DC043C3C5C}"/>
            </c:ext>
          </c:extLst>
        </c:ser>
        <c:dLbls>
          <c:showLegendKey val="0"/>
          <c:showVal val="0"/>
          <c:showCatName val="0"/>
          <c:showSerName val="0"/>
          <c:showPercent val="0"/>
          <c:showBubbleSize val="0"/>
        </c:dLbls>
        <c:marker val="1"/>
        <c:smooth val="0"/>
        <c:axId val="1849992480"/>
        <c:axId val="1849998240"/>
      </c:lineChart>
      <c:catAx>
        <c:axId val="169032456"/>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a:pPr>
            <a:endParaRPr lang="en-US"/>
          </a:p>
        </c:txPr>
        <c:crossAx val="1"/>
        <c:crosses val="autoZero"/>
        <c:auto val="1"/>
        <c:lblAlgn val="ctr"/>
        <c:lblOffset val="100"/>
        <c:tickLblSkip val="12"/>
        <c:tickMarkSkip val="12"/>
        <c:noMultiLvlLbl val="0"/>
      </c:catAx>
      <c:valAx>
        <c:axId val="1"/>
        <c:scaling>
          <c:orientation val="minMax"/>
          <c:max val="0.73"/>
          <c:min val="0.55000000000000004"/>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400">
                <a:latin typeface="Times New Roman" panose="02020603050405020304" pitchFamily="18" charset="0"/>
                <a:cs typeface="Times New Roman" panose="02020603050405020304" pitchFamily="18" charset="0"/>
              </a:defRPr>
            </a:pPr>
            <a:endParaRPr lang="en-US"/>
          </a:p>
        </c:txPr>
        <c:crossAx val="169032456"/>
        <c:crosses val="autoZero"/>
        <c:crossBetween val="midCat"/>
        <c:majorUnit val="0.01"/>
        <c:minorUnit val="0.01"/>
      </c:valAx>
      <c:valAx>
        <c:axId val="1849998240"/>
        <c:scaling>
          <c:orientation val="minMax"/>
          <c:max val="0.73000000000000009"/>
          <c:min val="0.55000000000000004"/>
        </c:scaling>
        <c:delete val="0"/>
        <c:axPos val="r"/>
        <c:numFmt formatCode="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1849992480"/>
        <c:crosses val="max"/>
        <c:crossBetween val="between"/>
        <c:majorUnit val="1.0000000000000002E-2"/>
      </c:valAx>
      <c:catAx>
        <c:axId val="1849992480"/>
        <c:scaling>
          <c:orientation val="minMax"/>
        </c:scaling>
        <c:delete val="1"/>
        <c:axPos val="b"/>
        <c:numFmt formatCode="General" sourceLinked="1"/>
        <c:majorTickMark val="out"/>
        <c:minorTickMark val="none"/>
        <c:tickLblPos val="nextTo"/>
        <c:crossAx val="1849998240"/>
        <c:crosses val="autoZero"/>
        <c:auto val="1"/>
        <c:lblAlgn val="ctr"/>
        <c:lblOffset val="100"/>
        <c:noMultiLvlLbl val="0"/>
      </c:catAx>
      <c:spPr>
        <a:noFill/>
        <a:ln w="12820">
          <a:solidFill>
            <a:schemeClr val="tx1"/>
          </a:solidFill>
          <a:prstDash val="solid"/>
        </a:ln>
      </c:spPr>
    </c:plotArea>
    <c:legend>
      <c:legendPos val="r"/>
      <c:layout>
        <c:manualLayout>
          <c:xMode val="edge"/>
          <c:yMode val="edge"/>
          <c:x val="0.20162806630854693"/>
          <c:y val="0.75105759326939414"/>
          <c:w val="0.26970455037641083"/>
          <c:h val="0.1554078119434881"/>
        </c:manualLayout>
      </c:layout>
      <c:overlay val="0"/>
      <c:spPr>
        <a:solidFill>
          <a:schemeClr val="bg1"/>
        </a:solidFill>
        <a:ln w="3205">
          <a:solidFill>
            <a:schemeClr val="tx1"/>
          </a:solidFill>
          <a:prstDash val="solid"/>
        </a:ln>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0" i="0" u="none" strike="noStrike" baseline="0">
          <a:solidFill>
            <a:schemeClr val="tx1"/>
          </a:solidFill>
          <a:latin typeface="Arial"/>
          <a:ea typeface="Arial"/>
          <a:cs typeface="Arial"/>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-3.2942399999999997E-2</c:v>
                </c:pt>
                <c:pt idx="289">
                  <c:v>-1.3883000000000001E-2</c:v>
                </c:pt>
                <c:pt idx="290">
                  <c:v>-1.9167400000000001E-2</c:v>
                </c:pt>
                <c:pt idx="291">
                  <c:v>-6.2938999999999995E-2</c:v>
                </c:pt>
                <c:pt idx="292">
                  <c:v>-8.6416500000000007E-2</c:v>
                </c:pt>
                <c:pt idx="293">
                  <c:v>-9.4989399999999988E-2</c:v>
                </c:pt>
                <c:pt idx="294">
                  <c:v>-0.1026702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a:ea typeface="Times New Roman"/>
                <a:cs typeface="Times New Roman"/>
              </a:defRPr>
            </a:pPr>
            <a:r>
              <a:rPr lang="en-US" sz="2400" dirty="0"/>
              <a:t>CU Loan Growth</a:t>
            </a:r>
          </a:p>
        </c:rich>
      </c:tx>
      <c:layout>
        <c:manualLayout>
          <c:xMode val="edge"/>
          <c:yMode val="edge"/>
          <c:x val="0.37610499679877513"/>
          <c:y val="2.8163755061951394E-2"/>
        </c:manualLayout>
      </c:layout>
      <c:overlay val="0"/>
      <c:spPr>
        <a:noFill/>
        <a:ln w="19292">
          <a:noFill/>
        </a:ln>
      </c:spPr>
    </c:title>
    <c:autoTitleDeleted val="0"/>
    <c:plotArea>
      <c:layout>
        <c:manualLayout>
          <c:layoutTarget val="inner"/>
          <c:xMode val="edge"/>
          <c:yMode val="edge"/>
          <c:x val="7.1024704989227333E-2"/>
          <c:y val="0.13594545232413743"/>
          <c:w val="0.87595734248986901"/>
          <c:h val="0.80928417774079953"/>
        </c:manualLayout>
      </c:layout>
      <c:areaChart>
        <c:grouping val="stacked"/>
        <c:varyColors val="0"/>
        <c:ser>
          <c:idx val="4"/>
          <c:order val="0"/>
          <c:tx>
            <c:strRef>
              <c:f>Sheet1!$B$1</c:f>
              <c:strCache>
                <c:ptCount val="1"/>
                <c:pt idx="0">
                  <c:v>Recession</c:v>
                </c:pt>
              </c:strCache>
            </c:strRef>
          </c:tx>
          <c:spPr>
            <a:solidFill>
              <a:srgbClr val="FF00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0.24</c:v>
                </c:pt>
                <c:pt idx="39">
                  <c:v>0.24</c:v>
                </c:pt>
                <c:pt idx="40">
                  <c:v>0.24</c:v>
                </c:pt>
                <c:pt idx="41">
                  <c:v>0.24</c:v>
                </c:pt>
                <c:pt idx="42">
                  <c:v>0.24</c:v>
                </c:pt>
                <c:pt idx="43">
                  <c:v>0.24</c:v>
                </c:pt>
                <c:pt idx="44">
                  <c:v>0.24</c:v>
                </c:pt>
                <c:pt idx="45">
                  <c:v>0.24</c:v>
                </c:pt>
                <c:pt idx="46">
                  <c:v>0.24</c:v>
                </c:pt>
                <c:pt idx="47">
                  <c:v>0.24</c:v>
                </c:pt>
                <c:pt idx="119">
                  <c:v>0.24</c:v>
                </c:pt>
                <c:pt idx="120">
                  <c:v>0.24</c:v>
                </c:pt>
                <c:pt idx="121">
                  <c:v>0.24</c:v>
                </c:pt>
                <c:pt idx="122">
                  <c:v>0.24</c:v>
                </c:pt>
                <c:pt idx="123">
                  <c:v>0.24</c:v>
                </c:pt>
                <c:pt idx="124">
                  <c:v>0.24</c:v>
                </c:pt>
                <c:pt idx="125">
                  <c:v>0.24</c:v>
                </c:pt>
                <c:pt idx="126">
                  <c:v>0.24</c:v>
                </c:pt>
                <c:pt idx="127">
                  <c:v>0.24</c:v>
                </c:pt>
                <c:pt idx="128">
                  <c:v>0.24</c:v>
                </c:pt>
                <c:pt idx="129">
                  <c:v>0.24</c:v>
                </c:pt>
                <c:pt idx="130">
                  <c:v>0.24</c:v>
                </c:pt>
                <c:pt idx="131">
                  <c:v>0.24</c:v>
                </c:pt>
                <c:pt idx="132">
                  <c:v>0.24</c:v>
                </c:pt>
                <c:pt idx="133">
                  <c:v>0.24</c:v>
                </c:pt>
                <c:pt idx="134">
                  <c:v>0.24</c:v>
                </c:pt>
                <c:pt idx="135">
                  <c:v>0.24</c:v>
                </c:pt>
                <c:pt idx="136">
                  <c:v>0.24</c:v>
                </c:pt>
                <c:pt idx="137">
                  <c:v>0.24</c:v>
                </c:pt>
                <c:pt idx="266">
                  <c:v>0.24</c:v>
                </c:pt>
                <c:pt idx="267">
                  <c:v>0.24</c:v>
                </c:pt>
                <c:pt idx="268">
                  <c:v>0.24</c:v>
                </c:pt>
              </c:numCache>
            </c:numRef>
          </c:val>
          <c:extLst>
            <c:ext xmlns:c16="http://schemas.microsoft.com/office/drawing/2014/chart" uri="{C3380CC4-5D6E-409C-BE32-E72D297353CC}">
              <c16:uniqueId val="{00000000-0F06-4F05-92DB-9BF6F7144891}"/>
            </c:ext>
          </c:extLst>
        </c:ser>
        <c:dLbls>
          <c:showLegendKey val="0"/>
          <c:showVal val="0"/>
          <c:showCatName val="0"/>
          <c:showSerName val="0"/>
          <c:showPercent val="0"/>
          <c:showBubbleSize val="0"/>
        </c:dLbls>
        <c:axId val="225905280"/>
        <c:axId val="1"/>
      </c:areaChart>
      <c:areaChart>
        <c:grouping val="stacked"/>
        <c:varyColors val="0"/>
        <c:ser>
          <c:idx val="0"/>
          <c:order val="1"/>
          <c:tx>
            <c:strRef>
              <c:f>Sheet1!$C$1</c:f>
              <c:strCache>
                <c:ptCount val="1"/>
                <c:pt idx="0">
                  <c:v>CU Loan Growth</c:v>
                </c:pt>
              </c:strCache>
            </c:strRef>
          </c:tx>
          <c:spPr>
            <a:solidFill>
              <a:srgbClr val="FF99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6.7000000000000004E-2</c:v>
                </c:pt>
                <c:pt idx="1">
                  <c:v>6.4000000000000001E-2</c:v>
                </c:pt>
                <c:pt idx="2">
                  <c:v>6.0999999999999999E-2</c:v>
                </c:pt>
                <c:pt idx="3">
                  <c:v>6.2E-2</c:v>
                </c:pt>
                <c:pt idx="4">
                  <c:v>6.0999999999999999E-2</c:v>
                </c:pt>
                <c:pt idx="5">
                  <c:v>5.8000000000000003E-2</c:v>
                </c:pt>
                <c:pt idx="6">
                  <c:v>5.8000000000000003E-2</c:v>
                </c:pt>
                <c:pt idx="7">
                  <c:v>6.0999999999999999E-2</c:v>
                </c:pt>
                <c:pt idx="8">
                  <c:v>6.7000000000000004E-2</c:v>
                </c:pt>
                <c:pt idx="9">
                  <c:v>6.8000000000000005E-2</c:v>
                </c:pt>
                <c:pt idx="10">
                  <c:v>6.9000000000000006E-2</c:v>
                </c:pt>
                <c:pt idx="11">
                  <c:v>7.1999999999999995E-2</c:v>
                </c:pt>
                <c:pt idx="12">
                  <c:v>7.5999999999999998E-2</c:v>
                </c:pt>
                <c:pt idx="13">
                  <c:v>8.3000000000000004E-2</c:v>
                </c:pt>
                <c:pt idx="14">
                  <c:v>0.09</c:v>
                </c:pt>
                <c:pt idx="15">
                  <c:v>9.2999999999999999E-2</c:v>
                </c:pt>
                <c:pt idx="16">
                  <c:v>9.9000000000000005E-2</c:v>
                </c:pt>
                <c:pt idx="17">
                  <c:v>0.105</c:v>
                </c:pt>
                <c:pt idx="18">
                  <c:v>0.106</c:v>
                </c:pt>
                <c:pt idx="19">
                  <c:v>0.111</c:v>
                </c:pt>
                <c:pt idx="20">
                  <c:v>0.113</c:v>
                </c:pt>
                <c:pt idx="21">
                  <c:v>0.11600000000000001</c:v>
                </c:pt>
                <c:pt idx="22">
                  <c:v>0.123</c:v>
                </c:pt>
                <c:pt idx="23">
                  <c:v>0.126</c:v>
                </c:pt>
                <c:pt idx="24">
                  <c:v>0.126</c:v>
                </c:pt>
                <c:pt idx="25">
                  <c:v>0.125</c:v>
                </c:pt>
                <c:pt idx="26">
                  <c:v>0.12</c:v>
                </c:pt>
                <c:pt idx="27">
                  <c:v>0.11700000000000001</c:v>
                </c:pt>
                <c:pt idx="28">
                  <c:v>0.113</c:v>
                </c:pt>
                <c:pt idx="29">
                  <c:v>0.108</c:v>
                </c:pt>
                <c:pt idx="30">
                  <c:v>0.108</c:v>
                </c:pt>
                <c:pt idx="31">
                  <c:v>0.10100000000000001</c:v>
                </c:pt>
                <c:pt idx="32">
                  <c:v>9.1999999999999998E-2</c:v>
                </c:pt>
                <c:pt idx="33">
                  <c:v>8.7999999999999995E-2</c:v>
                </c:pt>
                <c:pt idx="34">
                  <c:v>8.3000000000000004E-2</c:v>
                </c:pt>
                <c:pt idx="35">
                  <c:v>7.6999999999999999E-2</c:v>
                </c:pt>
                <c:pt idx="36">
                  <c:v>7.5999999999999998E-2</c:v>
                </c:pt>
                <c:pt idx="37">
                  <c:v>7.4999999999999997E-2</c:v>
                </c:pt>
                <c:pt idx="38">
                  <c:v>7.2999999999999995E-2</c:v>
                </c:pt>
                <c:pt idx="39">
                  <c:v>7.0000000000000007E-2</c:v>
                </c:pt>
                <c:pt idx="40">
                  <c:v>6.8000000000000005E-2</c:v>
                </c:pt>
                <c:pt idx="41">
                  <c:v>6.9000000000000006E-2</c:v>
                </c:pt>
                <c:pt idx="42">
                  <c:v>7.1999999999999995E-2</c:v>
                </c:pt>
                <c:pt idx="43">
                  <c:v>7.4999999999999997E-2</c:v>
                </c:pt>
                <c:pt idx="44">
                  <c:v>7.8E-2</c:v>
                </c:pt>
                <c:pt idx="45">
                  <c:v>7.9000000000000001E-2</c:v>
                </c:pt>
                <c:pt idx="46">
                  <c:v>7.9000000000000001E-2</c:v>
                </c:pt>
                <c:pt idx="47">
                  <c:v>7.9000000000000001E-2</c:v>
                </c:pt>
                <c:pt idx="48">
                  <c:v>7.9000000000000001E-2</c:v>
                </c:pt>
                <c:pt idx="49">
                  <c:v>7.5999999999999998E-2</c:v>
                </c:pt>
                <c:pt idx="50">
                  <c:v>7.4999999999999997E-2</c:v>
                </c:pt>
                <c:pt idx="51">
                  <c:v>7.3999999999999996E-2</c:v>
                </c:pt>
                <c:pt idx="52">
                  <c:v>7.2999999999999995E-2</c:v>
                </c:pt>
                <c:pt idx="53">
                  <c:v>7.2999999999999995E-2</c:v>
                </c:pt>
                <c:pt idx="54">
                  <c:v>6.9000000000000006E-2</c:v>
                </c:pt>
                <c:pt idx="55">
                  <c:v>6.6000000000000003E-2</c:v>
                </c:pt>
                <c:pt idx="56">
                  <c:v>6.6000000000000003E-2</c:v>
                </c:pt>
                <c:pt idx="57">
                  <c:v>6.5000000000000002E-2</c:v>
                </c:pt>
                <c:pt idx="58">
                  <c:v>6.4000000000000001E-2</c:v>
                </c:pt>
                <c:pt idx="59">
                  <c:v>6.9000000000000006E-2</c:v>
                </c:pt>
                <c:pt idx="60">
                  <c:v>7.0999999999999994E-2</c:v>
                </c:pt>
                <c:pt idx="61">
                  <c:v>7.5999999999999998E-2</c:v>
                </c:pt>
                <c:pt idx="62">
                  <c:v>8.1000000000000003E-2</c:v>
                </c:pt>
                <c:pt idx="63">
                  <c:v>8.5999999999999993E-2</c:v>
                </c:pt>
                <c:pt idx="64">
                  <c:v>0.09</c:v>
                </c:pt>
                <c:pt idx="65">
                  <c:v>9.2999999999999999E-2</c:v>
                </c:pt>
                <c:pt idx="66">
                  <c:v>9.5000000000000001E-2</c:v>
                </c:pt>
                <c:pt idx="67">
                  <c:v>9.8000000000000004E-2</c:v>
                </c:pt>
                <c:pt idx="68">
                  <c:v>0.104</c:v>
                </c:pt>
                <c:pt idx="69">
                  <c:v>0.104</c:v>
                </c:pt>
                <c:pt idx="70">
                  <c:v>0.106</c:v>
                </c:pt>
                <c:pt idx="71">
                  <c:v>0.112</c:v>
                </c:pt>
                <c:pt idx="72">
                  <c:v>0.113</c:v>
                </c:pt>
                <c:pt idx="73">
                  <c:v>0.112</c:v>
                </c:pt>
                <c:pt idx="74">
                  <c:v>0.108</c:v>
                </c:pt>
                <c:pt idx="75">
                  <c:v>0.106</c:v>
                </c:pt>
                <c:pt idx="76">
                  <c:v>0.107</c:v>
                </c:pt>
                <c:pt idx="77">
                  <c:v>0.10299999999999999</c:v>
                </c:pt>
                <c:pt idx="78">
                  <c:v>0.106</c:v>
                </c:pt>
                <c:pt idx="79">
                  <c:v>0.107</c:v>
                </c:pt>
                <c:pt idx="80">
                  <c:v>0.104</c:v>
                </c:pt>
                <c:pt idx="81">
                  <c:v>0.109</c:v>
                </c:pt>
                <c:pt idx="82">
                  <c:v>0.11</c:v>
                </c:pt>
                <c:pt idx="83">
                  <c:v>0.10199999999999999</c:v>
                </c:pt>
                <c:pt idx="84">
                  <c:v>0.104</c:v>
                </c:pt>
                <c:pt idx="85">
                  <c:v>0.107</c:v>
                </c:pt>
                <c:pt idx="86">
                  <c:v>0.108</c:v>
                </c:pt>
                <c:pt idx="87">
                  <c:v>0.107</c:v>
                </c:pt>
                <c:pt idx="88">
                  <c:v>0.105</c:v>
                </c:pt>
                <c:pt idx="89">
                  <c:v>0.106</c:v>
                </c:pt>
                <c:pt idx="90">
                  <c:v>0.104</c:v>
                </c:pt>
                <c:pt idx="91">
                  <c:v>0.10199999999999999</c:v>
                </c:pt>
                <c:pt idx="92">
                  <c:v>0.1</c:v>
                </c:pt>
                <c:pt idx="93">
                  <c:v>9.7000000000000003E-2</c:v>
                </c:pt>
                <c:pt idx="94">
                  <c:v>9.5000000000000001E-2</c:v>
                </c:pt>
                <c:pt idx="95">
                  <c:v>9.4E-2</c:v>
                </c:pt>
                <c:pt idx="96">
                  <c:v>8.7999999999999995E-2</c:v>
                </c:pt>
                <c:pt idx="97">
                  <c:v>8.1000000000000003E-2</c:v>
                </c:pt>
                <c:pt idx="98">
                  <c:v>8.2000000000000003E-2</c:v>
                </c:pt>
                <c:pt idx="99">
                  <c:v>0.08</c:v>
                </c:pt>
                <c:pt idx="100">
                  <c:v>7.9000000000000001E-2</c:v>
                </c:pt>
                <c:pt idx="101">
                  <c:v>7.6999999999999999E-2</c:v>
                </c:pt>
                <c:pt idx="102">
                  <c:v>7.3999999999999996E-2</c:v>
                </c:pt>
                <c:pt idx="103">
                  <c:v>7.3999999999999996E-2</c:v>
                </c:pt>
                <c:pt idx="104">
                  <c:v>7.0000000000000007E-2</c:v>
                </c:pt>
                <c:pt idx="105">
                  <c:v>6.7000000000000004E-2</c:v>
                </c:pt>
                <c:pt idx="106">
                  <c:v>6.4000000000000001E-2</c:v>
                </c:pt>
                <c:pt idx="107">
                  <c:v>6.0999999999999999E-2</c:v>
                </c:pt>
                <c:pt idx="108">
                  <c:v>6.0999999999999999E-2</c:v>
                </c:pt>
                <c:pt idx="109">
                  <c:v>6.3E-2</c:v>
                </c:pt>
                <c:pt idx="110">
                  <c:v>0.06</c:v>
                </c:pt>
                <c:pt idx="111">
                  <c:v>6.3E-2</c:v>
                </c:pt>
                <c:pt idx="112">
                  <c:v>6.4000000000000001E-2</c:v>
                </c:pt>
                <c:pt idx="113">
                  <c:v>6.4000000000000001E-2</c:v>
                </c:pt>
                <c:pt idx="114">
                  <c:v>6.4000000000000001E-2</c:v>
                </c:pt>
                <c:pt idx="115">
                  <c:v>6.3E-2</c:v>
                </c:pt>
                <c:pt idx="116">
                  <c:v>6.7000000000000004E-2</c:v>
                </c:pt>
                <c:pt idx="117">
                  <c:v>6.8000000000000005E-2</c:v>
                </c:pt>
                <c:pt idx="118">
                  <c:v>6.8000000000000005E-2</c:v>
                </c:pt>
                <c:pt idx="119">
                  <c:v>7.0999999999999994E-2</c:v>
                </c:pt>
                <c:pt idx="120">
                  <c:v>7.2999999999999995E-2</c:v>
                </c:pt>
                <c:pt idx="121">
                  <c:v>7.0999999999999994E-2</c:v>
                </c:pt>
                <c:pt idx="122">
                  <c:v>7.1999999999999995E-2</c:v>
                </c:pt>
                <c:pt idx="123">
                  <c:v>6.9000000000000006E-2</c:v>
                </c:pt>
                <c:pt idx="124">
                  <c:v>6.8000000000000005E-2</c:v>
                </c:pt>
                <c:pt idx="125">
                  <c:v>6.6000000000000003E-2</c:v>
                </c:pt>
                <c:pt idx="126">
                  <c:v>6.9000000000000006E-2</c:v>
                </c:pt>
                <c:pt idx="127">
                  <c:v>6.8000000000000005E-2</c:v>
                </c:pt>
                <c:pt idx="128">
                  <c:v>6.3E-2</c:v>
                </c:pt>
                <c:pt idx="129">
                  <c:v>5.7000000000000002E-2</c:v>
                </c:pt>
                <c:pt idx="130">
                  <c:v>5.0999999999999997E-2</c:v>
                </c:pt>
                <c:pt idx="131">
                  <c:v>4.3999999999999997E-2</c:v>
                </c:pt>
                <c:pt idx="132">
                  <c:v>3.4000000000000002E-2</c:v>
                </c:pt>
                <c:pt idx="133">
                  <c:v>3.1E-2</c:v>
                </c:pt>
                <c:pt idx="134">
                  <c:v>2.5000000000000001E-2</c:v>
                </c:pt>
                <c:pt idx="135">
                  <c:v>2.1999999999999999E-2</c:v>
                </c:pt>
                <c:pt idx="136">
                  <c:v>1.9E-2</c:v>
                </c:pt>
                <c:pt idx="137">
                  <c:v>1.0999999999999999E-2</c:v>
                </c:pt>
                <c:pt idx="138">
                  <c:v>4.0000000000000001E-3</c:v>
                </c:pt>
                <c:pt idx="139">
                  <c:v>-1E-3</c:v>
                </c:pt>
                <c:pt idx="140">
                  <c:v>-3.0000000000000001E-3</c:v>
                </c:pt>
                <c:pt idx="141">
                  <c:v>-6.0000000000000001E-3</c:v>
                </c:pt>
                <c:pt idx="142">
                  <c:v>-7.0000000000000001E-3</c:v>
                </c:pt>
                <c:pt idx="143">
                  <c:v>-8.9999999999999993E-3</c:v>
                </c:pt>
                <c:pt idx="144">
                  <c:v>-8.0000000000000002E-3</c:v>
                </c:pt>
                <c:pt idx="145">
                  <c:v>-1.2E-2</c:v>
                </c:pt>
                <c:pt idx="146">
                  <c:v>-1.2E-2</c:v>
                </c:pt>
                <c:pt idx="147">
                  <c:v>-1.4999999999999999E-2</c:v>
                </c:pt>
                <c:pt idx="148">
                  <c:v>-1.4999999999999999E-2</c:v>
                </c:pt>
                <c:pt idx="149">
                  <c:v>-1.2E-2</c:v>
                </c:pt>
                <c:pt idx="150">
                  <c:v>-1.4E-2</c:v>
                </c:pt>
                <c:pt idx="151">
                  <c:v>-1.2E-2</c:v>
                </c:pt>
                <c:pt idx="152">
                  <c:v>-0.01</c:v>
                </c:pt>
                <c:pt idx="153">
                  <c:v>-8.0000000000000002E-3</c:v>
                </c:pt>
                <c:pt idx="154">
                  <c:v>-6.0000000000000001E-3</c:v>
                </c:pt>
                <c:pt idx="155">
                  <c:v>-5.0000000000000001E-3</c:v>
                </c:pt>
                <c:pt idx="156">
                  <c:v>-3.0000000000000001E-3</c:v>
                </c:pt>
                <c:pt idx="157">
                  <c:v>-3.0000000000000001E-3</c:v>
                </c:pt>
                <c:pt idx="158">
                  <c:v>-1E-3</c:v>
                </c:pt>
                <c:pt idx="159">
                  <c:v>4.0000000000000001E-3</c:v>
                </c:pt>
                <c:pt idx="160">
                  <c:v>6.0000000000000001E-3</c:v>
                </c:pt>
                <c:pt idx="161">
                  <c:v>1.2E-2</c:v>
                </c:pt>
                <c:pt idx="162">
                  <c:v>1.7000000000000001E-2</c:v>
                </c:pt>
                <c:pt idx="163">
                  <c:v>2.1000000000000001E-2</c:v>
                </c:pt>
                <c:pt idx="164">
                  <c:v>2.4E-2</c:v>
                </c:pt>
                <c:pt idx="165">
                  <c:v>2.8000000000000001E-2</c:v>
                </c:pt>
                <c:pt idx="166">
                  <c:v>3.1E-2</c:v>
                </c:pt>
                <c:pt idx="167">
                  <c:v>3.5000000000000003E-2</c:v>
                </c:pt>
                <c:pt idx="168">
                  <c:v>3.7999999999999999E-2</c:v>
                </c:pt>
                <c:pt idx="169">
                  <c:v>4.2000000000000003E-2</c:v>
                </c:pt>
                <c:pt idx="170">
                  <c:v>4.4999999999999998E-2</c:v>
                </c:pt>
                <c:pt idx="171">
                  <c:v>4.7E-2</c:v>
                </c:pt>
                <c:pt idx="172">
                  <c:v>4.7E-2</c:v>
                </c:pt>
                <c:pt idx="173">
                  <c:v>4.8000000000000001E-2</c:v>
                </c:pt>
                <c:pt idx="174">
                  <c:v>0.05</c:v>
                </c:pt>
                <c:pt idx="175">
                  <c:v>4.9000000000000002E-2</c:v>
                </c:pt>
                <c:pt idx="176">
                  <c:v>5.0999999999999997E-2</c:v>
                </c:pt>
                <c:pt idx="177">
                  <c:v>5.1999999999999998E-2</c:v>
                </c:pt>
                <c:pt idx="178">
                  <c:v>5.0999999999999997E-2</c:v>
                </c:pt>
                <c:pt idx="179">
                  <c:v>5.5E-2</c:v>
                </c:pt>
                <c:pt idx="180">
                  <c:v>5.8999999999999997E-2</c:v>
                </c:pt>
                <c:pt idx="181">
                  <c:v>6.3E-2</c:v>
                </c:pt>
                <c:pt idx="182">
                  <c:v>6.5000000000000002E-2</c:v>
                </c:pt>
                <c:pt idx="183">
                  <c:v>6.7000000000000004E-2</c:v>
                </c:pt>
                <c:pt idx="184">
                  <c:v>7.0999999999999994E-2</c:v>
                </c:pt>
                <c:pt idx="185">
                  <c:v>7.2999999999999995E-2</c:v>
                </c:pt>
                <c:pt idx="186">
                  <c:v>7.5999999999999998E-2</c:v>
                </c:pt>
                <c:pt idx="187">
                  <c:v>7.9000000000000001E-2</c:v>
                </c:pt>
                <c:pt idx="188">
                  <c:v>8.3000000000000004E-2</c:v>
                </c:pt>
                <c:pt idx="189">
                  <c:v>8.5999999999999993E-2</c:v>
                </c:pt>
                <c:pt idx="190">
                  <c:v>9.0999999999999998E-2</c:v>
                </c:pt>
                <c:pt idx="191">
                  <c:v>9.5000000000000001E-2</c:v>
                </c:pt>
                <c:pt idx="192">
                  <c:v>9.8000000000000004E-2</c:v>
                </c:pt>
                <c:pt idx="193">
                  <c:v>9.9000000000000005E-2</c:v>
                </c:pt>
                <c:pt idx="194">
                  <c:v>0.1</c:v>
                </c:pt>
                <c:pt idx="195">
                  <c:v>0.10299999999999999</c:v>
                </c:pt>
                <c:pt idx="196">
                  <c:v>0.105</c:v>
                </c:pt>
                <c:pt idx="197">
                  <c:v>0.105</c:v>
                </c:pt>
                <c:pt idx="198">
                  <c:v>0.106</c:v>
                </c:pt>
                <c:pt idx="199">
                  <c:v>0.108</c:v>
                </c:pt>
                <c:pt idx="200">
                  <c:v>0.108</c:v>
                </c:pt>
                <c:pt idx="201">
                  <c:v>0.109</c:v>
                </c:pt>
                <c:pt idx="202">
                  <c:v>0.107</c:v>
                </c:pt>
                <c:pt idx="203">
                  <c:v>0.108</c:v>
                </c:pt>
                <c:pt idx="204">
                  <c:v>0.104</c:v>
                </c:pt>
                <c:pt idx="205">
                  <c:v>0.104</c:v>
                </c:pt>
                <c:pt idx="206">
                  <c:v>0.107</c:v>
                </c:pt>
                <c:pt idx="207">
                  <c:v>0.10199999999999999</c:v>
                </c:pt>
                <c:pt idx="208">
                  <c:v>0.10199999999999999</c:v>
                </c:pt>
                <c:pt idx="209">
                  <c:v>0.104</c:v>
                </c:pt>
                <c:pt idx="210">
                  <c:v>0.10299999999999999</c:v>
                </c:pt>
                <c:pt idx="211">
                  <c:v>0.10100000000000001</c:v>
                </c:pt>
                <c:pt idx="212">
                  <c:v>0.106</c:v>
                </c:pt>
                <c:pt idx="213">
                  <c:v>0.10299999999999999</c:v>
                </c:pt>
                <c:pt idx="214">
                  <c:v>0.106</c:v>
                </c:pt>
                <c:pt idx="215">
                  <c:v>0.105</c:v>
                </c:pt>
                <c:pt idx="216">
                  <c:v>0.105</c:v>
                </c:pt>
                <c:pt idx="217">
                  <c:v>0.105</c:v>
                </c:pt>
                <c:pt idx="218">
                  <c:v>0.10299999999999999</c:v>
                </c:pt>
                <c:pt idx="219">
                  <c:v>0.105</c:v>
                </c:pt>
                <c:pt idx="220">
                  <c:v>0.106</c:v>
                </c:pt>
                <c:pt idx="221">
                  <c:v>0.106</c:v>
                </c:pt>
                <c:pt idx="222">
                  <c:v>0.108</c:v>
                </c:pt>
                <c:pt idx="223">
                  <c:v>0.109</c:v>
                </c:pt>
                <c:pt idx="224">
                  <c:v>0.108</c:v>
                </c:pt>
                <c:pt idx="225">
                  <c:v>0.11</c:v>
                </c:pt>
                <c:pt idx="226">
                  <c:v>0.11</c:v>
                </c:pt>
                <c:pt idx="227">
                  <c:v>0.109</c:v>
                </c:pt>
                <c:pt idx="228">
                  <c:v>0.109</c:v>
                </c:pt>
                <c:pt idx="229">
                  <c:v>0.107</c:v>
                </c:pt>
                <c:pt idx="230">
                  <c:v>0.105</c:v>
                </c:pt>
                <c:pt idx="231">
                  <c:v>0.104</c:v>
                </c:pt>
                <c:pt idx="232">
                  <c:v>0.10199999999999999</c:v>
                </c:pt>
                <c:pt idx="233">
                  <c:v>0.1</c:v>
                </c:pt>
                <c:pt idx="234">
                  <c:v>9.8000000000000004E-2</c:v>
                </c:pt>
                <c:pt idx="235">
                  <c:v>9.8000000000000004E-2</c:v>
                </c:pt>
                <c:pt idx="236">
                  <c:v>9.6000000000000002E-2</c:v>
                </c:pt>
                <c:pt idx="237">
                  <c:v>9.8000000000000004E-2</c:v>
                </c:pt>
                <c:pt idx="238">
                  <c:v>0.1</c:v>
                </c:pt>
                <c:pt idx="239">
                  <c:v>9.6000000000000002E-2</c:v>
                </c:pt>
                <c:pt idx="240">
                  <c:v>9.2999999999999999E-2</c:v>
                </c:pt>
                <c:pt idx="241">
                  <c:v>9.1999999999999998E-2</c:v>
                </c:pt>
                <c:pt idx="242">
                  <c:v>9.2999999999999999E-2</c:v>
                </c:pt>
                <c:pt idx="243">
                  <c:v>9.2999999999999999E-2</c:v>
                </c:pt>
                <c:pt idx="244">
                  <c:v>9.1999999999999998E-2</c:v>
                </c:pt>
                <c:pt idx="245">
                  <c:v>8.8999999999999996E-2</c:v>
                </c:pt>
                <c:pt idx="246">
                  <c:v>8.6999999999999994E-2</c:v>
                </c:pt>
                <c:pt idx="247">
                  <c:v>8.4000000000000005E-2</c:v>
                </c:pt>
                <c:pt idx="248">
                  <c:v>7.8E-2</c:v>
                </c:pt>
                <c:pt idx="249">
                  <c:v>7.1999999999999995E-2</c:v>
                </c:pt>
                <c:pt idx="250">
                  <c:v>6.6000000000000003E-2</c:v>
                </c:pt>
                <c:pt idx="251">
                  <c:v>6.6000000000000003E-2</c:v>
                </c:pt>
                <c:pt idx="252">
                  <c:v>6.3E-2</c:v>
                </c:pt>
                <c:pt idx="253">
                  <c:v>6.4000000000000001E-2</c:v>
                </c:pt>
                <c:pt idx="254">
                  <c:v>6.2E-2</c:v>
                </c:pt>
                <c:pt idx="255">
                  <c:v>6.2E-2</c:v>
                </c:pt>
                <c:pt idx="256">
                  <c:v>6.0999999999999999E-2</c:v>
                </c:pt>
                <c:pt idx="257">
                  <c:v>6.4000000000000001E-2</c:v>
                </c:pt>
                <c:pt idx="258">
                  <c:v>6.5000000000000002E-2</c:v>
                </c:pt>
                <c:pt idx="259">
                  <c:v>6.8000000000000005E-2</c:v>
                </c:pt>
                <c:pt idx="260">
                  <c:v>6.9000000000000006E-2</c:v>
                </c:pt>
                <c:pt idx="261">
                  <c:v>6.6000000000000003E-2</c:v>
                </c:pt>
                <c:pt idx="262">
                  <c:v>7.0999999999999994E-2</c:v>
                </c:pt>
                <c:pt idx="263">
                  <c:v>7.0999999999999994E-2</c:v>
                </c:pt>
                <c:pt idx="264">
                  <c:v>7.2999999999999995E-2</c:v>
                </c:pt>
                <c:pt idx="265">
                  <c:v>6.7000000000000004E-2</c:v>
                </c:pt>
                <c:pt idx="266">
                  <c:v>6.6000000000000003E-2</c:v>
                </c:pt>
                <c:pt idx="267">
                  <c:v>6.3E-2</c:v>
                </c:pt>
                <c:pt idx="268">
                  <c:v>5.8999999999999997E-2</c:v>
                </c:pt>
                <c:pt idx="269">
                  <c:v>5.2999999999999999E-2</c:v>
                </c:pt>
                <c:pt idx="270">
                  <c:v>4.9000000000000002E-2</c:v>
                </c:pt>
                <c:pt idx="271">
                  <c:v>4.8000000000000001E-2</c:v>
                </c:pt>
                <c:pt idx="272">
                  <c:v>4.5999999999999999E-2</c:v>
                </c:pt>
                <c:pt idx="273">
                  <c:v>4.8000000000000001E-2</c:v>
                </c:pt>
                <c:pt idx="274">
                  <c:v>4.4999999999999998E-2</c:v>
                </c:pt>
                <c:pt idx="275">
                  <c:v>4.7E-2</c:v>
                </c:pt>
                <c:pt idx="276">
                  <c:v>4.8000000000000001E-2</c:v>
                </c:pt>
                <c:pt idx="277">
                  <c:v>5.5E-2</c:v>
                </c:pt>
                <c:pt idx="278">
                  <c:v>5.5E-2</c:v>
                </c:pt>
                <c:pt idx="279">
                  <c:v>6.3E-2</c:v>
                </c:pt>
                <c:pt idx="280">
                  <c:v>6.9000000000000006E-2</c:v>
                </c:pt>
                <c:pt idx="281">
                  <c:v>7.8E-2</c:v>
                </c:pt>
                <c:pt idx="282">
                  <c:v>8.5000000000000006E-2</c:v>
                </c:pt>
                <c:pt idx="283">
                  <c:v>9.4E-2</c:v>
                </c:pt>
                <c:pt idx="284">
                  <c:v>0.111</c:v>
                </c:pt>
                <c:pt idx="285">
                  <c:v>0.124</c:v>
                </c:pt>
                <c:pt idx="286">
                  <c:v>0.13900000000000001</c:v>
                </c:pt>
                <c:pt idx="287">
                  <c:v>0.154</c:v>
                </c:pt>
                <c:pt idx="288">
                  <c:v>0.16400000000000001</c:v>
                </c:pt>
                <c:pt idx="289">
                  <c:v>0.17199999999999999</c:v>
                </c:pt>
                <c:pt idx="290">
                  <c:v>0.185</c:v>
                </c:pt>
                <c:pt idx="291">
                  <c:v>0.187</c:v>
                </c:pt>
                <c:pt idx="292">
                  <c:v>0.191</c:v>
                </c:pt>
                <c:pt idx="293">
                  <c:v>0.191</c:v>
                </c:pt>
                <c:pt idx="294">
                  <c:v>0.19</c:v>
                </c:pt>
                <c:pt idx="295">
                  <c:v>0.183</c:v>
                </c:pt>
                <c:pt idx="296">
                  <c:v>0.17100000000000001</c:v>
                </c:pt>
                <c:pt idx="297">
                  <c:v>0.159</c:v>
                </c:pt>
                <c:pt idx="298">
                  <c:v>0.14399999999999999</c:v>
                </c:pt>
                <c:pt idx="299">
                  <c:v>0.126</c:v>
                </c:pt>
                <c:pt idx="300">
                  <c:v>0.114</c:v>
                </c:pt>
                <c:pt idx="301">
                  <c:v>0.104</c:v>
                </c:pt>
                <c:pt idx="302">
                  <c:v>0.09</c:v>
                </c:pt>
                <c:pt idx="303">
                  <c:v>8.1000000000000003E-2</c:v>
                </c:pt>
                <c:pt idx="304">
                  <c:v>7.3999999999999996E-2</c:v>
                </c:pt>
                <c:pt idx="305">
                  <c:v>6.6000000000000003E-2</c:v>
                </c:pt>
                <c:pt idx="306">
                  <c:v>5.8999999999999997E-2</c:v>
                </c:pt>
                <c:pt idx="307">
                  <c:v>5.3999999999999999E-2</c:v>
                </c:pt>
                <c:pt idx="308">
                  <c:v>4.5999999999999999E-2</c:v>
                </c:pt>
                <c:pt idx="309">
                  <c:v>4.3999999999999997E-2</c:v>
                </c:pt>
                <c:pt idx="310">
                  <c:v>4.1000000000000002E-2</c:v>
                </c:pt>
                <c:pt idx="311">
                  <c:v>3.4000000000000002E-2</c:v>
                </c:pt>
                <c:pt idx="312">
                  <c:v>3.1E-2</c:v>
                </c:pt>
                <c:pt idx="313">
                  <c:v>2.5999999999999999E-2</c:v>
                </c:pt>
                <c:pt idx="314">
                  <c:v>2.4E-2</c:v>
                </c:pt>
                <c:pt idx="315">
                  <c:v>2.4E-2</c:v>
                </c:pt>
                <c:pt idx="316">
                  <c:v>2.4E-2</c:v>
                </c:pt>
                <c:pt idx="317">
                  <c:v>2.4E-2</c:v>
                </c:pt>
                <c:pt idx="318">
                  <c:v>2.1999999999999999E-2</c:v>
                </c:pt>
                <c:pt idx="319">
                  <c:v>1.7000000000000001E-2</c:v>
                </c:pt>
                <c:pt idx="320">
                  <c:v>1.7999999999999999E-2</c:v>
                </c:pt>
                <c:pt idx="321">
                  <c:v>1.7000000000000001E-2</c:v>
                </c:pt>
                <c:pt idx="322">
                  <c:v>1.4999999999999999E-2</c:v>
                </c:pt>
              </c:numCache>
            </c:numRef>
          </c:val>
          <c:extLst>
            <c:ext xmlns:c16="http://schemas.microsoft.com/office/drawing/2014/chart" uri="{C3380CC4-5D6E-409C-BE32-E72D297353CC}">
              <c16:uniqueId val="{00000001-0F06-4F05-92DB-9BF6F7144891}"/>
            </c:ext>
          </c:extLst>
        </c:ser>
        <c:dLbls>
          <c:showLegendKey val="0"/>
          <c:showVal val="0"/>
          <c:showCatName val="0"/>
          <c:showSerName val="0"/>
          <c:showPercent val="0"/>
          <c:showBubbleSize val="0"/>
        </c:dLbls>
        <c:axId val="3"/>
        <c:axId val="4"/>
      </c:areaChart>
      <c:lineChart>
        <c:grouping val="standard"/>
        <c:varyColors val="0"/>
        <c:ser>
          <c:idx val="1"/>
          <c:order val="2"/>
          <c:tx>
            <c:strRef>
              <c:f>Sheet1!#REF!</c:f>
              <c:strCache>
                <c:ptCount val="1"/>
                <c:pt idx="0">
                  <c:v>#REF!</c:v>
                </c:pt>
              </c:strCache>
            </c:strRef>
          </c:tx>
          <c:marker>
            <c:symbol val="none"/>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0F06-4F05-92DB-9BF6F7144891}"/>
            </c:ext>
          </c:extLst>
        </c:ser>
        <c:dLbls>
          <c:showLegendKey val="0"/>
          <c:showVal val="0"/>
          <c:showCatName val="0"/>
          <c:showSerName val="0"/>
          <c:showPercent val="0"/>
          <c:showBubbleSize val="0"/>
        </c:dLbls>
        <c:marker val="1"/>
        <c:smooth val="0"/>
        <c:axId val="3"/>
        <c:axId val="4"/>
      </c:lineChart>
      <c:catAx>
        <c:axId val="225905280"/>
        <c:scaling>
          <c:orientation val="minMax"/>
        </c:scaling>
        <c:delete val="0"/>
        <c:axPos val="b"/>
        <c:numFmt formatCode="General" sourceLinked="1"/>
        <c:majorTickMark val="out"/>
        <c:minorTickMark val="none"/>
        <c:tickLblPos val="nextTo"/>
        <c:spPr>
          <a:ln w="2412">
            <a:solidFill>
              <a:schemeClr val="tx1"/>
            </a:solidFill>
            <a:prstDash val="solid"/>
          </a:ln>
        </c:spPr>
        <c:txPr>
          <a:bodyPr rot="0" vert="horz"/>
          <a:lstStyle/>
          <a:p>
            <a:pPr>
              <a:defRPr sz="911"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02"/>
        </c:scaling>
        <c:delete val="0"/>
        <c:axPos val="l"/>
        <c:majorGridlines>
          <c:spPr>
            <a:ln w="2412">
              <a:solidFill>
                <a:schemeClr val="tx1"/>
              </a:solidFill>
              <a:prstDash val="solid"/>
            </a:ln>
          </c:spPr>
        </c:majorGridlines>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22590528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02"/>
        </c:scaling>
        <c:delete val="0"/>
        <c:axPos val="r"/>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46">
          <a:solidFill>
            <a:schemeClr val="tx1"/>
          </a:solidFill>
          <a:prstDash val="solid"/>
        </a:ln>
      </c:spPr>
    </c:plotArea>
    <c:legend>
      <c:legendPos val="r"/>
      <c:legendEntry>
        <c:idx val="2"/>
        <c:delete val="1"/>
      </c:legendEntry>
      <c:layout>
        <c:manualLayout>
          <c:xMode val="edge"/>
          <c:yMode val="edge"/>
          <c:x val="0.53089920895714715"/>
          <c:y val="0.14155644942481868"/>
          <c:w val="0.15361480018057239"/>
          <c:h val="0.11546618924906563"/>
        </c:manualLayout>
      </c:layout>
      <c:overlay val="0"/>
      <c:spPr>
        <a:solidFill>
          <a:schemeClr val="bg1"/>
        </a:solidFill>
        <a:ln w="2412">
          <a:solidFill>
            <a:schemeClr val="tx1"/>
          </a:solidFill>
          <a:prstDash val="solid"/>
        </a:ln>
      </c:spPr>
      <c:txPr>
        <a:bodyPr/>
        <a:lstStyle/>
        <a:p>
          <a:pPr>
            <a:defRPr sz="14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92">
      <a:solidFill>
        <a:schemeClr val="tx1"/>
      </a:solidFill>
      <a:prstDash val="solid"/>
    </a:ln>
  </c:spPr>
  <c:txPr>
    <a:bodyPr/>
    <a:lstStyle/>
    <a:p>
      <a:pPr>
        <a:defRPr sz="136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a:ea typeface="Times New Roman"/>
                <a:cs typeface="Times New Roman"/>
              </a:defRPr>
            </a:pPr>
            <a:r>
              <a:rPr lang="en-US" sz="2400"/>
              <a:t>CU Loan Growth Vs. 
Fed Funds Interest Rate</a:t>
            </a:r>
          </a:p>
        </c:rich>
      </c:tx>
      <c:layout>
        <c:manualLayout>
          <c:xMode val="edge"/>
          <c:yMode val="edge"/>
          <c:x val="0.37396015078774114"/>
          <c:y val="1.9765817250302123E-3"/>
        </c:manualLayout>
      </c:layout>
      <c:overlay val="0"/>
      <c:spPr>
        <a:noFill/>
        <a:ln w="19292">
          <a:noFill/>
        </a:ln>
      </c:spPr>
    </c:title>
    <c:autoTitleDeleted val="0"/>
    <c:plotArea>
      <c:layout>
        <c:manualLayout>
          <c:layoutTarget val="inner"/>
          <c:xMode val="edge"/>
          <c:yMode val="edge"/>
          <c:x val="7.1024704989227333E-2"/>
          <c:y val="0.13594545232413743"/>
          <c:w val="0.87595734248986901"/>
          <c:h val="0.80928417774079953"/>
        </c:manualLayout>
      </c:layout>
      <c:areaChart>
        <c:grouping val="stacked"/>
        <c:varyColors val="0"/>
        <c:ser>
          <c:idx val="4"/>
          <c:order val="0"/>
          <c:tx>
            <c:strRef>
              <c:f>Sheet1!$B$1</c:f>
              <c:strCache>
                <c:ptCount val="1"/>
                <c:pt idx="0">
                  <c:v>Recession</c:v>
                </c:pt>
              </c:strCache>
            </c:strRef>
          </c:tx>
          <c:spPr>
            <a:solidFill>
              <a:srgbClr val="FF00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0.24</c:v>
                </c:pt>
                <c:pt idx="39">
                  <c:v>0.24</c:v>
                </c:pt>
                <c:pt idx="40">
                  <c:v>0.24</c:v>
                </c:pt>
                <c:pt idx="41">
                  <c:v>0.24</c:v>
                </c:pt>
                <c:pt idx="42">
                  <c:v>0.24</c:v>
                </c:pt>
                <c:pt idx="43">
                  <c:v>0.24</c:v>
                </c:pt>
                <c:pt idx="44">
                  <c:v>0.24</c:v>
                </c:pt>
                <c:pt idx="45">
                  <c:v>0.24</c:v>
                </c:pt>
                <c:pt idx="46">
                  <c:v>0.24</c:v>
                </c:pt>
                <c:pt idx="47">
                  <c:v>0.24</c:v>
                </c:pt>
                <c:pt idx="119">
                  <c:v>0.24</c:v>
                </c:pt>
                <c:pt idx="120">
                  <c:v>0.24</c:v>
                </c:pt>
                <c:pt idx="121">
                  <c:v>0.24</c:v>
                </c:pt>
                <c:pt idx="122">
                  <c:v>0.24</c:v>
                </c:pt>
                <c:pt idx="123">
                  <c:v>0.24</c:v>
                </c:pt>
                <c:pt idx="124">
                  <c:v>0.24</c:v>
                </c:pt>
                <c:pt idx="125">
                  <c:v>0.24</c:v>
                </c:pt>
                <c:pt idx="126">
                  <c:v>0.24</c:v>
                </c:pt>
                <c:pt idx="127">
                  <c:v>0.24</c:v>
                </c:pt>
                <c:pt idx="128">
                  <c:v>0.24</c:v>
                </c:pt>
                <c:pt idx="129">
                  <c:v>0.24</c:v>
                </c:pt>
                <c:pt idx="130">
                  <c:v>0.24</c:v>
                </c:pt>
                <c:pt idx="131">
                  <c:v>0.24</c:v>
                </c:pt>
                <c:pt idx="132">
                  <c:v>0.24</c:v>
                </c:pt>
                <c:pt idx="133">
                  <c:v>0.24</c:v>
                </c:pt>
                <c:pt idx="134">
                  <c:v>0.24</c:v>
                </c:pt>
                <c:pt idx="135">
                  <c:v>0.24</c:v>
                </c:pt>
                <c:pt idx="136">
                  <c:v>0.24</c:v>
                </c:pt>
                <c:pt idx="137">
                  <c:v>0.24</c:v>
                </c:pt>
                <c:pt idx="266">
                  <c:v>0.24</c:v>
                </c:pt>
                <c:pt idx="267">
                  <c:v>0.24</c:v>
                </c:pt>
                <c:pt idx="268">
                  <c:v>0.24</c:v>
                </c:pt>
              </c:numCache>
            </c:numRef>
          </c:val>
          <c:extLst>
            <c:ext xmlns:c16="http://schemas.microsoft.com/office/drawing/2014/chart" uri="{C3380CC4-5D6E-409C-BE32-E72D297353CC}">
              <c16:uniqueId val="{00000000-0F06-4F05-92DB-9BF6F7144891}"/>
            </c:ext>
          </c:extLst>
        </c:ser>
        <c:dLbls>
          <c:showLegendKey val="0"/>
          <c:showVal val="0"/>
          <c:showCatName val="0"/>
          <c:showSerName val="0"/>
          <c:showPercent val="0"/>
          <c:showBubbleSize val="0"/>
        </c:dLbls>
        <c:axId val="225905280"/>
        <c:axId val="1"/>
      </c:areaChart>
      <c:areaChart>
        <c:grouping val="stacked"/>
        <c:varyColors val="0"/>
        <c:ser>
          <c:idx val="0"/>
          <c:order val="1"/>
          <c:tx>
            <c:strRef>
              <c:f>Sheet1!$C$1</c:f>
              <c:strCache>
                <c:ptCount val="1"/>
                <c:pt idx="0">
                  <c:v>CU Loan Growth</c:v>
                </c:pt>
              </c:strCache>
            </c:strRef>
          </c:tx>
          <c:spPr>
            <a:solidFill>
              <a:srgbClr val="FF99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6.7000000000000004E-2</c:v>
                </c:pt>
                <c:pt idx="1">
                  <c:v>6.4000000000000001E-2</c:v>
                </c:pt>
                <c:pt idx="2">
                  <c:v>6.0999999999999999E-2</c:v>
                </c:pt>
                <c:pt idx="3">
                  <c:v>6.2E-2</c:v>
                </c:pt>
                <c:pt idx="4">
                  <c:v>6.0999999999999999E-2</c:v>
                </c:pt>
                <c:pt idx="5">
                  <c:v>5.8000000000000003E-2</c:v>
                </c:pt>
                <c:pt idx="6">
                  <c:v>5.8000000000000003E-2</c:v>
                </c:pt>
                <c:pt idx="7">
                  <c:v>6.0999999999999999E-2</c:v>
                </c:pt>
                <c:pt idx="8">
                  <c:v>6.7000000000000004E-2</c:v>
                </c:pt>
                <c:pt idx="9">
                  <c:v>6.8000000000000005E-2</c:v>
                </c:pt>
                <c:pt idx="10">
                  <c:v>6.9000000000000006E-2</c:v>
                </c:pt>
                <c:pt idx="11">
                  <c:v>7.1999999999999995E-2</c:v>
                </c:pt>
                <c:pt idx="12">
                  <c:v>7.5999999999999998E-2</c:v>
                </c:pt>
                <c:pt idx="13">
                  <c:v>8.3000000000000004E-2</c:v>
                </c:pt>
                <c:pt idx="14">
                  <c:v>0.09</c:v>
                </c:pt>
                <c:pt idx="15">
                  <c:v>9.2999999999999999E-2</c:v>
                </c:pt>
                <c:pt idx="16">
                  <c:v>9.9000000000000005E-2</c:v>
                </c:pt>
                <c:pt idx="17">
                  <c:v>0.105</c:v>
                </c:pt>
                <c:pt idx="18">
                  <c:v>0.106</c:v>
                </c:pt>
                <c:pt idx="19">
                  <c:v>0.111</c:v>
                </c:pt>
                <c:pt idx="20">
                  <c:v>0.113</c:v>
                </c:pt>
                <c:pt idx="21">
                  <c:v>0.11600000000000001</c:v>
                </c:pt>
                <c:pt idx="22">
                  <c:v>0.123</c:v>
                </c:pt>
                <c:pt idx="23">
                  <c:v>0.126</c:v>
                </c:pt>
                <c:pt idx="24">
                  <c:v>0.126</c:v>
                </c:pt>
                <c:pt idx="25">
                  <c:v>0.125</c:v>
                </c:pt>
                <c:pt idx="26">
                  <c:v>0.12</c:v>
                </c:pt>
                <c:pt idx="27">
                  <c:v>0.11700000000000001</c:v>
                </c:pt>
                <c:pt idx="28">
                  <c:v>0.113</c:v>
                </c:pt>
                <c:pt idx="29">
                  <c:v>0.108</c:v>
                </c:pt>
                <c:pt idx="30">
                  <c:v>0.108</c:v>
                </c:pt>
                <c:pt idx="31">
                  <c:v>0.10100000000000001</c:v>
                </c:pt>
                <c:pt idx="32">
                  <c:v>9.1999999999999998E-2</c:v>
                </c:pt>
                <c:pt idx="33">
                  <c:v>8.7999999999999995E-2</c:v>
                </c:pt>
                <c:pt idx="34">
                  <c:v>8.3000000000000004E-2</c:v>
                </c:pt>
                <c:pt idx="35">
                  <c:v>7.6999999999999999E-2</c:v>
                </c:pt>
                <c:pt idx="36">
                  <c:v>7.5999999999999998E-2</c:v>
                </c:pt>
                <c:pt idx="37">
                  <c:v>7.4999999999999997E-2</c:v>
                </c:pt>
                <c:pt idx="38">
                  <c:v>7.2999999999999995E-2</c:v>
                </c:pt>
                <c:pt idx="39">
                  <c:v>7.0000000000000007E-2</c:v>
                </c:pt>
                <c:pt idx="40">
                  <c:v>6.8000000000000005E-2</c:v>
                </c:pt>
                <c:pt idx="41">
                  <c:v>6.9000000000000006E-2</c:v>
                </c:pt>
                <c:pt idx="42">
                  <c:v>7.1999999999999995E-2</c:v>
                </c:pt>
                <c:pt idx="43">
                  <c:v>7.4999999999999997E-2</c:v>
                </c:pt>
                <c:pt idx="44">
                  <c:v>7.8E-2</c:v>
                </c:pt>
                <c:pt idx="45">
                  <c:v>7.9000000000000001E-2</c:v>
                </c:pt>
                <c:pt idx="46">
                  <c:v>7.9000000000000001E-2</c:v>
                </c:pt>
                <c:pt idx="47">
                  <c:v>7.9000000000000001E-2</c:v>
                </c:pt>
                <c:pt idx="48">
                  <c:v>7.9000000000000001E-2</c:v>
                </c:pt>
                <c:pt idx="49">
                  <c:v>7.5999999999999998E-2</c:v>
                </c:pt>
                <c:pt idx="50">
                  <c:v>7.4999999999999997E-2</c:v>
                </c:pt>
                <c:pt idx="51">
                  <c:v>7.3999999999999996E-2</c:v>
                </c:pt>
                <c:pt idx="52">
                  <c:v>7.2999999999999995E-2</c:v>
                </c:pt>
                <c:pt idx="53">
                  <c:v>7.2999999999999995E-2</c:v>
                </c:pt>
                <c:pt idx="54">
                  <c:v>6.9000000000000006E-2</c:v>
                </c:pt>
                <c:pt idx="55">
                  <c:v>6.6000000000000003E-2</c:v>
                </c:pt>
                <c:pt idx="56">
                  <c:v>6.6000000000000003E-2</c:v>
                </c:pt>
                <c:pt idx="57">
                  <c:v>6.5000000000000002E-2</c:v>
                </c:pt>
                <c:pt idx="58">
                  <c:v>6.4000000000000001E-2</c:v>
                </c:pt>
                <c:pt idx="59">
                  <c:v>6.9000000000000006E-2</c:v>
                </c:pt>
                <c:pt idx="60">
                  <c:v>7.0999999999999994E-2</c:v>
                </c:pt>
                <c:pt idx="61">
                  <c:v>7.5999999999999998E-2</c:v>
                </c:pt>
                <c:pt idx="62">
                  <c:v>8.1000000000000003E-2</c:v>
                </c:pt>
                <c:pt idx="63">
                  <c:v>8.5999999999999993E-2</c:v>
                </c:pt>
                <c:pt idx="64">
                  <c:v>0.09</c:v>
                </c:pt>
                <c:pt idx="65">
                  <c:v>9.2999999999999999E-2</c:v>
                </c:pt>
                <c:pt idx="66">
                  <c:v>9.5000000000000001E-2</c:v>
                </c:pt>
                <c:pt idx="67">
                  <c:v>9.8000000000000004E-2</c:v>
                </c:pt>
                <c:pt idx="68">
                  <c:v>0.104</c:v>
                </c:pt>
                <c:pt idx="69">
                  <c:v>0.104</c:v>
                </c:pt>
                <c:pt idx="70">
                  <c:v>0.106</c:v>
                </c:pt>
                <c:pt idx="71">
                  <c:v>0.112</c:v>
                </c:pt>
                <c:pt idx="72">
                  <c:v>0.113</c:v>
                </c:pt>
                <c:pt idx="73">
                  <c:v>0.112</c:v>
                </c:pt>
                <c:pt idx="74">
                  <c:v>0.108</c:v>
                </c:pt>
                <c:pt idx="75">
                  <c:v>0.106</c:v>
                </c:pt>
                <c:pt idx="76">
                  <c:v>0.107</c:v>
                </c:pt>
                <c:pt idx="77">
                  <c:v>0.10299999999999999</c:v>
                </c:pt>
                <c:pt idx="78">
                  <c:v>0.106</c:v>
                </c:pt>
                <c:pt idx="79">
                  <c:v>0.107</c:v>
                </c:pt>
                <c:pt idx="80">
                  <c:v>0.104</c:v>
                </c:pt>
                <c:pt idx="81">
                  <c:v>0.109</c:v>
                </c:pt>
                <c:pt idx="82">
                  <c:v>0.11</c:v>
                </c:pt>
                <c:pt idx="83">
                  <c:v>0.10199999999999999</c:v>
                </c:pt>
                <c:pt idx="84">
                  <c:v>0.104</c:v>
                </c:pt>
                <c:pt idx="85">
                  <c:v>0.107</c:v>
                </c:pt>
                <c:pt idx="86">
                  <c:v>0.108</c:v>
                </c:pt>
                <c:pt idx="87">
                  <c:v>0.107</c:v>
                </c:pt>
                <c:pt idx="88">
                  <c:v>0.105</c:v>
                </c:pt>
                <c:pt idx="89">
                  <c:v>0.106</c:v>
                </c:pt>
                <c:pt idx="90">
                  <c:v>0.104</c:v>
                </c:pt>
                <c:pt idx="91">
                  <c:v>0.10199999999999999</c:v>
                </c:pt>
                <c:pt idx="92">
                  <c:v>0.1</c:v>
                </c:pt>
                <c:pt idx="93">
                  <c:v>9.7000000000000003E-2</c:v>
                </c:pt>
                <c:pt idx="94">
                  <c:v>9.5000000000000001E-2</c:v>
                </c:pt>
                <c:pt idx="95">
                  <c:v>9.4E-2</c:v>
                </c:pt>
                <c:pt idx="96">
                  <c:v>8.7999999999999995E-2</c:v>
                </c:pt>
                <c:pt idx="97">
                  <c:v>8.1000000000000003E-2</c:v>
                </c:pt>
                <c:pt idx="98">
                  <c:v>8.2000000000000003E-2</c:v>
                </c:pt>
                <c:pt idx="99">
                  <c:v>0.08</c:v>
                </c:pt>
                <c:pt idx="100">
                  <c:v>7.9000000000000001E-2</c:v>
                </c:pt>
                <c:pt idx="101">
                  <c:v>7.6999999999999999E-2</c:v>
                </c:pt>
                <c:pt idx="102">
                  <c:v>7.3999999999999996E-2</c:v>
                </c:pt>
                <c:pt idx="103">
                  <c:v>7.3999999999999996E-2</c:v>
                </c:pt>
                <c:pt idx="104">
                  <c:v>7.0000000000000007E-2</c:v>
                </c:pt>
                <c:pt idx="105">
                  <c:v>6.7000000000000004E-2</c:v>
                </c:pt>
                <c:pt idx="106">
                  <c:v>6.4000000000000001E-2</c:v>
                </c:pt>
                <c:pt idx="107">
                  <c:v>6.0999999999999999E-2</c:v>
                </c:pt>
                <c:pt idx="108">
                  <c:v>6.0999999999999999E-2</c:v>
                </c:pt>
                <c:pt idx="109">
                  <c:v>6.3E-2</c:v>
                </c:pt>
                <c:pt idx="110">
                  <c:v>0.06</c:v>
                </c:pt>
                <c:pt idx="111">
                  <c:v>6.3E-2</c:v>
                </c:pt>
                <c:pt idx="112">
                  <c:v>6.4000000000000001E-2</c:v>
                </c:pt>
                <c:pt idx="113">
                  <c:v>6.4000000000000001E-2</c:v>
                </c:pt>
                <c:pt idx="114">
                  <c:v>6.4000000000000001E-2</c:v>
                </c:pt>
                <c:pt idx="115">
                  <c:v>6.3E-2</c:v>
                </c:pt>
                <c:pt idx="116">
                  <c:v>6.7000000000000004E-2</c:v>
                </c:pt>
                <c:pt idx="117">
                  <c:v>6.8000000000000005E-2</c:v>
                </c:pt>
                <c:pt idx="118">
                  <c:v>6.8000000000000005E-2</c:v>
                </c:pt>
                <c:pt idx="119">
                  <c:v>7.0999999999999994E-2</c:v>
                </c:pt>
                <c:pt idx="120">
                  <c:v>7.2999999999999995E-2</c:v>
                </c:pt>
                <c:pt idx="121">
                  <c:v>7.0999999999999994E-2</c:v>
                </c:pt>
                <c:pt idx="122">
                  <c:v>7.1999999999999995E-2</c:v>
                </c:pt>
                <c:pt idx="123">
                  <c:v>6.9000000000000006E-2</c:v>
                </c:pt>
                <c:pt idx="124">
                  <c:v>6.8000000000000005E-2</c:v>
                </c:pt>
                <c:pt idx="125">
                  <c:v>6.6000000000000003E-2</c:v>
                </c:pt>
                <c:pt idx="126">
                  <c:v>6.9000000000000006E-2</c:v>
                </c:pt>
                <c:pt idx="127">
                  <c:v>6.8000000000000005E-2</c:v>
                </c:pt>
                <c:pt idx="128">
                  <c:v>6.3E-2</c:v>
                </c:pt>
                <c:pt idx="129">
                  <c:v>5.7000000000000002E-2</c:v>
                </c:pt>
                <c:pt idx="130">
                  <c:v>5.0999999999999997E-2</c:v>
                </c:pt>
                <c:pt idx="131">
                  <c:v>4.3999999999999997E-2</c:v>
                </c:pt>
                <c:pt idx="132">
                  <c:v>3.4000000000000002E-2</c:v>
                </c:pt>
                <c:pt idx="133">
                  <c:v>3.1E-2</c:v>
                </c:pt>
                <c:pt idx="134">
                  <c:v>2.5000000000000001E-2</c:v>
                </c:pt>
                <c:pt idx="135">
                  <c:v>2.1999999999999999E-2</c:v>
                </c:pt>
                <c:pt idx="136">
                  <c:v>1.9E-2</c:v>
                </c:pt>
                <c:pt idx="137">
                  <c:v>1.0999999999999999E-2</c:v>
                </c:pt>
                <c:pt idx="138">
                  <c:v>4.0000000000000001E-3</c:v>
                </c:pt>
                <c:pt idx="139">
                  <c:v>-1E-3</c:v>
                </c:pt>
                <c:pt idx="140">
                  <c:v>-3.0000000000000001E-3</c:v>
                </c:pt>
                <c:pt idx="141">
                  <c:v>-6.0000000000000001E-3</c:v>
                </c:pt>
                <c:pt idx="142">
                  <c:v>-7.0000000000000001E-3</c:v>
                </c:pt>
                <c:pt idx="143">
                  <c:v>-8.9999999999999993E-3</c:v>
                </c:pt>
                <c:pt idx="144">
                  <c:v>-8.0000000000000002E-3</c:v>
                </c:pt>
                <c:pt idx="145">
                  <c:v>-1.2E-2</c:v>
                </c:pt>
                <c:pt idx="146">
                  <c:v>-1.2E-2</c:v>
                </c:pt>
                <c:pt idx="147">
                  <c:v>-1.4999999999999999E-2</c:v>
                </c:pt>
                <c:pt idx="148">
                  <c:v>-1.4999999999999999E-2</c:v>
                </c:pt>
                <c:pt idx="149">
                  <c:v>-1.2E-2</c:v>
                </c:pt>
                <c:pt idx="150">
                  <c:v>-1.4E-2</c:v>
                </c:pt>
                <c:pt idx="151">
                  <c:v>-1.2E-2</c:v>
                </c:pt>
                <c:pt idx="152">
                  <c:v>-0.01</c:v>
                </c:pt>
                <c:pt idx="153">
                  <c:v>-8.0000000000000002E-3</c:v>
                </c:pt>
                <c:pt idx="154">
                  <c:v>-6.0000000000000001E-3</c:v>
                </c:pt>
                <c:pt idx="155">
                  <c:v>-5.0000000000000001E-3</c:v>
                </c:pt>
                <c:pt idx="156">
                  <c:v>-3.0000000000000001E-3</c:v>
                </c:pt>
                <c:pt idx="157">
                  <c:v>-3.0000000000000001E-3</c:v>
                </c:pt>
                <c:pt idx="158">
                  <c:v>-1E-3</c:v>
                </c:pt>
                <c:pt idx="159">
                  <c:v>4.0000000000000001E-3</c:v>
                </c:pt>
                <c:pt idx="160">
                  <c:v>6.0000000000000001E-3</c:v>
                </c:pt>
                <c:pt idx="161">
                  <c:v>1.2E-2</c:v>
                </c:pt>
                <c:pt idx="162">
                  <c:v>1.7000000000000001E-2</c:v>
                </c:pt>
                <c:pt idx="163">
                  <c:v>2.1000000000000001E-2</c:v>
                </c:pt>
                <c:pt idx="164">
                  <c:v>2.4E-2</c:v>
                </c:pt>
                <c:pt idx="165">
                  <c:v>2.8000000000000001E-2</c:v>
                </c:pt>
                <c:pt idx="166">
                  <c:v>3.1E-2</c:v>
                </c:pt>
                <c:pt idx="167">
                  <c:v>3.5000000000000003E-2</c:v>
                </c:pt>
                <c:pt idx="168">
                  <c:v>3.7999999999999999E-2</c:v>
                </c:pt>
                <c:pt idx="169">
                  <c:v>4.2000000000000003E-2</c:v>
                </c:pt>
                <c:pt idx="170">
                  <c:v>4.4999999999999998E-2</c:v>
                </c:pt>
                <c:pt idx="171">
                  <c:v>4.7E-2</c:v>
                </c:pt>
                <c:pt idx="172">
                  <c:v>4.7E-2</c:v>
                </c:pt>
                <c:pt idx="173">
                  <c:v>4.8000000000000001E-2</c:v>
                </c:pt>
                <c:pt idx="174">
                  <c:v>0.05</c:v>
                </c:pt>
                <c:pt idx="175">
                  <c:v>4.9000000000000002E-2</c:v>
                </c:pt>
                <c:pt idx="176">
                  <c:v>5.0999999999999997E-2</c:v>
                </c:pt>
                <c:pt idx="177">
                  <c:v>5.1999999999999998E-2</c:v>
                </c:pt>
                <c:pt idx="178">
                  <c:v>5.0999999999999997E-2</c:v>
                </c:pt>
                <c:pt idx="179">
                  <c:v>5.5E-2</c:v>
                </c:pt>
                <c:pt idx="180">
                  <c:v>5.8999999999999997E-2</c:v>
                </c:pt>
                <c:pt idx="181">
                  <c:v>6.3E-2</c:v>
                </c:pt>
                <c:pt idx="182">
                  <c:v>6.5000000000000002E-2</c:v>
                </c:pt>
                <c:pt idx="183">
                  <c:v>6.7000000000000004E-2</c:v>
                </c:pt>
                <c:pt idx="184">
                  <c:v>7.0999999999999994E-2</c:v>
                </c:pt>
                <c:pt idx="185">
                  <c:v>7.2999999999999995E-2</c:v>
                </c:pt>
                <c:pt idx="186">
                  <c:v>7.5999999999999998E-2</c:v>
                </c:pt>
                <c:pt idx="187">
                  <c:v>7.9000000000000001E-2</c:v>
                </c:pt>
                <c:pt idx="188">
                  <c:v>8.3000000000000004E-2</c:v>
                </c:pt>
                <c:pt idx="189">
                  <c:v>8.5999999999999993E-2</c:v>
                </c:pt>
                <c:pt idx="190">
                  <c:v>9.0999999999999998E-2</c:v>
                </c:pt>
                <c:pt idx="191">
                  <c:v>9.5000000000000001E-2</c:v>
                </c:pt>
                <c:pt idx="192">
                  <c:v>9.8000000000000004E-2</c:v>
                </c:pt>
                <c:pt idx="193">
                  <c:v>9.9000000000000005E-2</c:v>
                </c:pt>
                <c:pt idx="194">
                  <c:v>0.1</c:v>
                </c:pt>
                <c:pt idx="195">
                  <c:v>0.10299999999999999</c:v>
                </c:pt>
                <c:pt idx="196">
                  <c:v>0.105</c:v>
                </c:pt>
                <c:pt idx="197">
                  <c:v>0.105</c:v>
                </c:pt>
                <c:pt idx="198">
                  <c:v>0.106</c:v>
                </c:pt>
                <c:pt idx="199">
                  <c:v>0.108</c:v>
                </c:pt>
                <c:pt idx="200">
                  <c:v>0.108</c:v>
                </c:pt>
                <c:pt idx="201">
                  <c:v>0.109</c:v>
                </c:pt>
                <c:pt idx="202">
                  <c:v>0.107</c:v>
                </c:pt>
                <c:pt idx="203">
                  <c:v>0.108</c:v>
                </c:pt>
                <c:pt idx="204">
                  <c:v>0.104</c:v>
                </c:pt>
                <c:pt idx="205">
                  <c:v>0.104</c:v>
                </c:pt>
                <c:pt idx="206">
                  <c:v>0.107</c:v>
                </c:pt>
                <c:pt idx="207">
                  <c:v>0.10199999999999999</c:v>
                </c:pt>
                <c:pt idx="208">
                  <c:v>0.10199999999999999</c:v>
                </c:pt>
                <c:pt idx="209">
                  <c:v>0.104</c:v>
                </c:pt>
                <c:pt idx="210">
                  <c:v>0.10299999999999999</c:v>
                </c:pt>
                <c:pt idx="211">
                  <c:v>0.10100000000000001</c:v>
                </c:pt>
                <c:pt idx="212">
                  <c:v>0.106</c:v>
                </c:pt>
                <c:pt idx="213">
                  <c:v>0.10299999999999999</c:v>
                </c:pt>
                <c:pt idx="214">
                  <c:v>0.106</c:v>
                </c:pt>
                <c:pt idx="215">
                  <c:v>0.105</c:v>
                </c:pt>
                <c:pt idx="216">
                  <c:v>0.105</c:v>
                </c:pt>
                <c:pt idx="217">
                  <c:v>0.105</c:v>
                </c:pt>
                <c:pt idx="218">
                  <c:v>0.10299999999999999</c:v>
                </c:pt>
                <c:pt idx="219">
                  <c:v>0.105</c:v>
                </c:pt>
                <c:pt idx="220">
                  <c:v>0.106</c:v>
                </c:pt>
                <c:pt idx="221">
                  <c:v>0.106</c:v>
                </c:pt>
                <c:pt idx="222">
                  <c:v>0.108</c:v>
                </c:pt>
                <c:pt idx="223">
                  <c:v>0.109</c:v>
                </c:pt>
                <c:pt idx="224">
                  <c:v>0.108</c:v>
                </c:pt>
                <c:pt idx="225">
                  <c:v>0.11</c:v>
                </c:pt>
                <c:pt idx="226">
                  <c:v>0.11</c:v>
                </c:pt>
                <c:pt idx="227">
                  <c:v>0.109</c:v>
                </c:pt>
                <c:pt idx="228">
                  <c:v>0.109</c:v>
                </c:pt>
                <c:pt idx="229">
                  <c:v>0.107</c:v>
                </c:pt>
                <c:pt idx="230">
                  <c:v>0.105</c:v>
                </c:pt>
                <c:pt idx="231">
                  <c:v>0.104</c:v>
                </c:pt>
                <c:pt idx="232">
                  <c:v>0.10199999999999999</c:v>
                </c:pt>
                <c:pt idx="233">
                  <c:v>0.1</c:v>
                </c:pt>
                <c:pt idx="234">
                  <c:v>9.8000000000000004E-2</c:v>
                </c:pt>
                <c:pt idx="235">
                  <c:v>9.8000000000000004E-2</c:v>
                </c:pt>
                <c:pt idx="236">
                  <c:v>9.6000000000000002E-2</c:v>
                </c:pt>
                <c:pt idx="237">
                  <c:v>9.8000000000000004E-2</c:v>
                </c:pt>
                <c:pt idx="238">
                  <c:v>0.1</c:v>
                </c:pt>
                <c:pt idx="239">
                  <c:v>9.6000000000000002E-2</c:v>
                </c:pt>
                <c:pt idx="240">
                  <c:v>9.2999999999999999E-2</c:v>
                </c:pt>
                <c:pt idx="241">
                  <c:v>9.1999999999999998E-2</c:v>
                </c:pt>
                <c:pt idx="242">
                  <c:v>9.2999999999999999E-2</c:v>
                </c:pt>
                <c:pt idx="243">
                  <c:v>9.2999999999999999E-2</c:v>
                </c:pt>
                <c:pt idx="244">
                  <c:v>9.1999999999999998E-2</c:v>
                </c:pt>
                <c:pt idx="245">
                  <c:v>8.8999999999999996E-2</c:v>
                </c:pt>
                <c:pt idx="246">
                  <c:v>8.6999999999999994E-2</c:v>
                </c:pt>
                <c:pt idx="247">
                  <c:v>8.4000000000000005E-2</c:v>
                </c:pt>
                <c:pt idx="248">
                  <c:v>7.8E-2</c:v>
                </c:pt>
                <c:pt idx="249">
                  <c:v>7.1999999999999995E-2</c:v>
                </c:pt>
                <c:pt idx="250">
                  <c:v>6.6000000000000003E-2</c:v>
                </c:pt>
                <c:pt idx="251">
                  <c:v>6.6000000000000003E-2</c:v>
                </c:pt>
                <c:pt idx="252">
                  <c:v>6.3E-2</c:v>
                </c:pt>
                <c:pt idx="253">
                  <c:v>6.4000000000000001E-2</c:v>
                </c:pt>
                <c:pt idx="254">
                  <c:v>6.2E-2</c:v>
                </c:pt>
                <c:pt idx="255">
                  <c:v>6.2E-2</c:v>
                </c:pt>
                <c:pt idx="256">
                  <c:v>6.0999999999999999E-2</c:v>
                </c:pt>
                <c:pt idx="257">
                  <c:v>6.4000000000000001E-2</c:v>
                </c:pt>
                <c:pt idx="258">
                  <c:v>6.5000000000000002E-2</c:v>
                </c:pt>
                <c:pt idx="259">
                  <c:v>6.8000000000000005E-2</c:v>
                </c:pt>
                <c:pt idx="260">
                  <c:v>6.9000000000000006E-2</c:v>
                </c:pt>
                <c:pt idx="261">
                  <c:v>6.6000000000000003E-2</c:v>
                </c:pt>
                <c:pt idx="262">
                  <c:v>7.0999999999999994E-2</c:v>
                </c:pt>
                <c:pt idx="263">
                  <c:v>7.0999999999999994E-2</c:v>
                </c:pt>
                <c:pt idx="264">
                  <c:v>7.2999999999999995E-2</c:v>
                </c:pt>
                <c:pt idx="265">
                  <c:v>6.7000000000000004E-2</c:v>
                </c:pt>
                <c:pt idx="266">
                  <c:v>6.6000000000000003E-2</c:v>
                </c:pt>
                <c:pt idx="267">
                  <c:v>6.3E-2</c:v>
                </c:pt>
                <c:pt idx="268">
                  <c:v>5.8999999999999997E-2</c:v>
                </c:pt>
                <c:pt idx="269">
                  <c:v>5.2999999999999999E-2</c:v>
                </c:pt>
                <c:pt idx="270">
                  <c:v>4.9000000000000002E-2</c:v>
                </c:pt>
                <c:pt idx="271">
                  <c:v>4.8000000000000001E-2</c:v>
                </c:pt>
                <c:pt idx="272">
                  <c:v>4.5999999999999999E-2</c:v>
                </c:pt>
                <c:pt idx="273">
                  <c:v>4.8000000000000001E-2</c:v>
                </c:pt>
                <c:pt idx="274">
                  <c:v>4.4999999999999998E-2</c:v>
                </c:pt>
                <c:pt idx="275">
                  <c:v>4.7E-2</c:v>
                </c:pt>
                <c:pt idx="276">
                  <c:v>4.8000000000000001E-2</c:v>
                </c:pt>
                <c:pt idx="277">
                  <c:v>5.5E-2</c:v>
                </c:pt>
                <c:pt idx="278">
                  <c:v>5.5E-2</c:v>
                </c:pt>
                <c:pt idx="279">
                  <c:v>6.3E-2</c:v>
                </c:pt>
                <c:pt idx="280">
                  <c:v>6.9000000000000006E-2</c:v>
                </c:pt>
                <c:pt idx="281">
                  <c:v>7.8E-2</c:v>
                </c:pt>
                <c:pt idx="282">
                  <c:v>8.5000000000000006E-2</c:v>
                </c:pt>
                <c:pt idx="283">
                  <c:v>9.4E-2</c:v>
                </c:pt>
                <c:pt idx="284">
                  <c:v>0.111</c:v>
                </c:pt>
                <c:pt idx="285">
                  <c:v>0.124</c:v>
                </c:pt>
                <c:pt idx="286">
                  <c:v>0.13900000000000001</c:v>
                </c:pt>
                <c:pt idx="287">
                  <c:v>0.154</c:v>
                </c:pt>
                <c:pt idx="288">
                  <c:v>0.16400000000000001</c:v>
                </c:pt>
                <c:pt idx="289">
                  <c:v>0.17199999999999999</c:v>
                </c:pt>
                <c:pt idx="290">
                  <c:v>0.185</c:v>
                </c:pt>
                <c:pt idx="291">
                  <c:v>0.187</c:v>
                </c:pt>
                <c:pt idx="292">
                  <c:v>0.191</c:v>
                </c:pt>
                <c:pt idx="293">
                  <c:v>0.191</c:v>
                </c:pt>
                <c:pt idx="294">
                  <c:v>0.19</c:v>
                </c:pt>
                <c:pt idx="295">
                  <c:v>0.183</c:v>
                </c:pt>
                <c:pt idx="296">
                  <c:v>0.17100000000000001</c:v>
                </c:pt>
                <c:pt idx="297">
                  <c:v>0.159</c:v>
                </c:pt>
                <c:pt idx="298">
                  <c:v>0.14399999999999999</c:v>
                </c:pt>
                <c:pt idx="299">
                  <c:v>0.126</c:v>
                </c:pt>
                <c:pt idx="300">
                  <c:v>0.114</c:v>
                </c:pt>
                <c:pt idx="301">
                  <c:v>0.104</c:v>
                </c:pt>
                <c:pt idx="302">
                  <c:v>0.09</c:v>
                </c:pt>
                <c:pt idx="303">
                  <c:v>8.1000000000000003E-2</c:v>
                </c:pt>
                <c:pt idx="304">
                  <c:v>7.3999999999999996E-2</c:v>
                </c:pt>
                <c:pt idx="305">
                  <c:v>6.6000000000000003E-2</c:v>
                </c:pt>
                <c:pt idx="306">
                  <c:v>5.8999999999999997E-2</c:v>
                </c:pt>
                <c:pt idx="307">
                  <c:v>5.3999999999999999E-2</c:v>
                </c:pt>
                <c:pt idx="308">
                  <c:v>4.5999999999999999E-2</c:v>
                </c:pt>
                <c:pt idx="309">
                  <c:v>4.3999999999999997E-2</c:v>
                </c:pt>
                <c:pt idx="310">
                  <c:v>4.1000000000000002E-2</c:v>
                </c:pt>
                <c:pt idx="311">
                  <c:v>3.4000000000000002E-2</c:v>
                </c:pt>
                <c:pt idx="312">
                  <c:v>3.1E-2</c:v>
                </c:pt>
                <c:pt idx="313">
                  <c:v>2.5999999999999999E-2</c:v>
                </c:pt>
                <c:pt idx="314">
                  <c:v>2.4E-2</c:v>
                </c:pt>
                <c:pt idx="315">
                  <c:v>2.4E-2</c:v>
                </c:pt>
                <c:pt idx="316">
                  <c:v>2.4E-2</c:v>
                </c:pt>
                <c:pt idx="317">
                  <c:v>2.4E-2</c:v>
                </c:pt>
                <c:pt idx="318">
                  <c:v>2.1999999999999999E-2</c:v>
                </c:pt>
                <c:pt idx="319">
                  <c:v>1.7000000000000001E-2</c:v>
                </c:pt>
                <c:pt idx="320">
                  <c:v>1.7999999999999999E-2</c:v>
                </c:pt>
                <c:pt idx="321">
                  <c:v>1.7000000000000001E-2</c:v>
                </c:pt>
                <c:pt idx="322">
                  <c:v>1.4999999999999999E-2</c:v>
                </c:pt>
              </c:numCache>
            </c:numRef>
          </c:val>
          <c:extLst>
            <c:ext xmlns:c16="http://schemas.microsoft.com/office/drawing/2014/chart" uri="{C3380CC4-5D6E-409C-BE32-E72D297353CC}">
              <c16:uniqueId val="{00000001-0F06-4F05-92DB-9BF6F7144891}"/>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Fed Funds Interest Rate</c:v>
                </c:pt>
              </c:strCache>
            </c:strRef>
          </c:tx>
          <c:spPr>
            <a:ln w="28938">
              <a:solidFill>
                <a:srgbClr val="3366FF"/>
              </a:solidFill>
              <a:prstDash val="solid"/>
            </a:ln>
          </c:spPr>
          <c:marker>
            <c:symbol val="none"/>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Sheet1!$D$2:$D$336</c:f>
              <c:numCache>
                <c:formatCode>General</c:formatCode>
                <c:ptCount val="335"/>
                <c:pt idx="0">
                  <c:v>5.5599999999999997E-2</c:v>
                </c:pt>
                <c:pt idx="1">
                  <c:v>5.5100000000000003E-2</c:v>
                </c:pt>
                <c:pt idx="2">
                  <c:v>5.4899999999999997E-2</c:v>
                </c:pt>
                <c:pt idx="3">
                  <c:v>5.45E-2</c:v>
                </c:pt>
                <c:pt idx="4">
                  <c:v>5.4899999999999997E-2</c:v>
                </c:pt>
                <c:pt idx="5">
                  <c:v>5.5599999999999997E-2</c:v>
                </c:pt>
                <c:pt idx="6">
                  <c:v>5.5399999999999998E-2</c:v>
                </c:pt>
                <c:pt idx="7">
                  <c:v>5.5500000000000001E-2</c:v>
                </c:pt>
                <c:pt idx="8">
                  <c:v>5.5100000000000003E-2</c:v>
                </c:pt>
                <c:pt idx="9">
                  <c:v>5.0700000000000002E-2</c:v>
                </c:pt>
                <c:pt idx="10">
                  <c:v>4.8300000000000003E-2</c:v>
                </c:pt>
                <c:pt idx="11">
                  <c:v>4.6800000000000001E-2</c:v>
                </c:pt>
                <c:pt idx="12">
                  <c:v>4.6300000000000001E-2</c:v>
                </c:pt>
                <c:pt idx="13">
                  <c:v>4.7600000000000003E-2</c:v>
                </c:pt>
                <c:pt idx="14">
                  <c:v>4.8099999999999997E-2</c:v>
                </c:pt>
                <c:pt idx="15">
                  <c:v>4.7399999999999998E-2</c:v>
                </c:pt>
                <c:pt idx="16">
                  <c:v>4.7300000000000002E-2</c:v>
                </c:pt>
                <c:pt idx="17">
                  <c:v>4.7600000000000003E-2</c:v>
                </c:pt>
                <c:pt idx="18">
                  <c:v>4.99E-2</c:v>
                </c:pt>
                <c:pt idx="19">
                  <c:v>5.0700000000000002E-2</c:v>
                </c:pt>
                <c:pt idx="20">
                  <c:v>5.2200000000000003E-2</c:v>
                </c:pt>
                <c:pt idx="21">
                  <c:v>5.1999999999999998E-2</c:v>
                </c:pt>
                <c:pt idx="22">
                  <c:v>5.4199999999999998E-2</c:v>
                </c:pt>
                <c:pt idx="23">
                  <c:v>5.2999999999999999E-2</c:v>
                </c:pt>
                <c:pt idx="24">
                  <c:v>5.45E-2</c:v>
                </c:pt>
                <c:pt idx="25">
                  <c:v>5.7299999999999997E-2</c:v>
                </c:pt>
                <c:pt idx="26">
                  <c:v>5.8500000000000003E-2</c:v>
                </c:pt>
                <c:pt idx="27">
                  <c:v>6.0699999999999997E-2</c:v>
                </c:pt>
                <c:pt idx="28">
                  <c:v>6.2700000000000006E-2</c:v>
                </c:pt>
                <c:pt idx="29">
                  <c:v>6.5299999999999997E-2</c:v>
                </c:pt>
                <c:pt idx="30">
                  <c:v>6.54E-2</c:v>
                </c:pt>
                <c:pt idx="31">
                  <c:v>6.6500000000000004E-2</c:v>
                </c:pt>
                <c:pt idx="32">
                  <c:v>6.5199999999999994E-2</c:v>
                </c:pt>
                <c:pt idx="33">
                  <c:v>6.5000000000000002E-2</c:v>
                </c:pt>
                <c:pt idx="34">
                  <c:v>6.5100000000000005E-2</c:v>
                </c:pt>
                <c:pt idx="35">
                  <c:v>6.4000000000000001E-2</c:v>
                </c:pt>
                <c:pt idx="36">
                  <c:v>5.9799999999999999E-2</c:v>
                </c:pt>
                <c:pt idx="37">
                  <c:v>5.4899999999999997E-2</c:v>
                </c:pt>
                <c:pt idx="38">
                  <c:v>5.3100000000000001E-2</c:v>
                </c:pt>
                <c:pt idx="39">
                  <c:v>4.8000000000000001E-2</c:v>
                </c:pt>
                <c:pt idx="40">
                  <c:v>4.2099999999999999E-2</c:v>
                </c:pt>
                <c:pt idx="41">
                  <c:v>3.9699999999999999E-2</c:v>
                </c:pt>
                <c:pt idx="42">
                  <c:v>3.7699999999999997E-2</c:v>
                </c:pt>
                <c:pt idx="43">
                  <c:v>3.6499999999999998E-2</c:v>
                </c:pt>
                <c:pt idx="44">
                  <c:v>0.03</c:v>
                </c:pt>
                <c:pt idx="45">
                  <c:v>2.4899999999999999E-2</c:v>
                </c:pt>
                <c:pt idx="46">
                  <c:v>2.0899999999999998E-2</c:v>
                </c:pt>
                <c:pt idx="47">
                  <c:v>1.7500000000000002E-2</c:v>
                </c:pt>
                <c:pt idx="48">
                  <c:v>1.7500000000000002E-2</c:v>
                </c:pt>
                <c:pt idx="49">
                  <c:v>1.7500000000000002E-2</c:v>
                </c:pt>
                <c:pt idx="50">
                  <c:v>1.7500000000000002E-2</c:v>
                </c:pt>
                <c:pt idx="51">
                  <c:v>1.7500000000000002E-2</c:v>
                </c:pt>
                <c:pt idx="52">
                  <c:v>1.7500000000000002E-2</c:v>
                </c:pt>
                <c:pt idx="53">
                  <c:v>1.7500000000000002E-2</c:v>
                </c:pt>
                <c:pt idx="54">
                  <c:v>1.7500000000000002E-2</c:v>
                </c:pt>
                <c:pt idx="55">
                  <c:v>1.7500000000000002E-2</c:v>
                </c:pt>
                <c:pt idx="56">
                  <c:v>1.7500000000000002E-2</c:v>
                </c:pt>
                <c:pt idx="57">
                  <c:v>1.7500000000000002E-2</c:v>
                </c:pt>
                <c:pt idx="58">
                  <c:v>1.2500000000000001E-2</c:v>
                </c:pt>
                <c:pt idx="59">
                  <c:v>1.2500000000000001E-2</c:v>
                </c:pt>
                <c:pt idx="60">
                  <c:v>1.2500000000000001E-2</c:v>
                </c:pt>
                <c:pt idx="61">
                  <c:v>1.2500000000000001E-2</c:v>
                </c:pt>
                <c:pt idx="62">
                  <c:v>1.2500000000000001E-2</c:v>
                </c:pt>
                <c:pt idx="63">
                  <c:v>1.2500000000000001E-2</c:v>
                </c:pt>
                <c:pt idx="64">
                  <c:v>1.2500000000000001E-2</c:v>
                </c:pt>
                <c:pt idx="65">
                  <c:v>0.01</c:v>
                </c:pt>
                <c:pt idx="66">
                  <c:v>0.01</c:v>
                </c:pt>
                <c:pt idx="67">
                  <c:v>0.01</c:v>
                </c:pt>
                <c:pt idx="68">
                  <c:v>0.01</c:v>
                </c:pt>
                <c:pt idx="69">
                  <c:v>0.01</c:v>
                </c:pt>
                <c:pt idx="70">
                  <c:v>0.01</c:v>
                </c:pt>
                <c:pt idx="71">
                  <c:v>0.01</c:v>
                </c:pt>
                <c:pt idx="72">
                  <c:v>0.01</c:v>
                </c:pt>
                <c:pt idx="73">
                  <c:v>1.01E-2</c:v>
                </c:pt>
                <c:pt idx="74">
                  <c:v>0.01</c:v>
                </c:pt>
                <c:pt idx="75">
                  <c:v>0.01</c:v>
                </c:pt>
                <c:pt idx="76">
                  <c:v>0.01</c:v>
                </c:pt>
                <c:pt idx="77">
                  <c:v>1.03E-2</c:v>
                </c:pt>
                <c:pt idx="78">
                  <c:v>1.26E-2</c:v>
                </c:pt>
                <c:pt idx="79">
                  <c:v>1.43E-2</c:v>
                </c:pt>
                <c:pt idx="80">
                  <c:v>1.6E-2</c:v>
                </c:pt>
                <c:pt idx="81">
                  <c:v>1.7500000000000002E-2</c:v>
                </c:pt>
                <c:pt idx="82">
                  <c:v>1.9300000000000001E-2</c:v>
                </c:pt>
                <c:pt idx="83">
                  <c:v>2.1600000000000001E-2</c:v>
                </c:pt>
                <c:pt idx="84">
                  <c:v>2.2800000000000001E-2</c:v>
                </c:pt>
                <c:pt idx="85">
                  <c:v>2.5000000000000001E-2</c:v>
                </c:pt>
                <c:pt idx="86">
                  <c:v>2.63E-2</c:v>
                </c:pt>
                <c:pt idx="87">
                  <c:v>2.7900000000000001E-2</c:v>
                </c:pt>
                <c:pt idx="88">
                  <c:v>0.03</c:v>
                </c:pt>
                <c:pt idx="89">
                  <c:v>3.04E-2</c:v>
                </c:pt>
                <c:pt idx="90">
                  <c:v>3.2599999999999997E-2</c:v>
                </c:pt>
                <c:pt idx="91">
                  <c:v>3.5000000000000003E-2</c:v>
                </c:pt>
                <c:pt idx="92">
                  <c:v>3.6200000000000003E-2</c:v>
                </c:pt>
                <c:pt idx="93">
                  <c:v>3.78E-2</c:v>
                </c:pt>
                <c:pt idx="94">
                  <c:v>0.04</c:v>
                </c:pt>
                <c:pt idx="95">
                  <c:v>4.1599999999999998E-2</c:v>
                </c:pt>
                <c:pt idx="96">
                  <c:v>4.2900000000000001E-2</c:v>
                </c:pt>
                <c:pt idx="97">
                  <c:v>4.4900000000000002E-2</c:v>
                </c:pt>
                <c:pt idx="98">
                  <c:v>4.5900000000000003E-2</c:v>
                </c:pt>
                <c:pt idx="99">
                  <c:v>4.7899999999999998E-2</c:v>
                </c:pt>
                <c:pt idx="100">
                  <c:v>0.05</c:v>
                </c:pt>
                <c:pt idx="101">
                  <c:v>5.2499999999999998E-2</c:v>
                </c:pt>
                <c:pt idx="102">
                  <c:v>5.2499999999999998E-2</c:v>
                </c:pt>
                <c:pt idx="103">
                  <c:v>5.2499999999999998E-2</c:v>
                </c:pt>
                <c:pt idx="104">
                  <c:v>5.2499999999999998E-2</c:v>
                </c:pt>
                <c:pt idx="105">
                  <c:v>5.2499999999999998E-2</c:v>
                </c:pt>
                <c:pt idx="106">
                  <c:v>5.2499999999999998E-2</c:v>
                </c:pt>
                <c:pt idx="107">
                  <c:v>5.2499999999999998E-2</c:v>
                </c:pt>
                <c:pt idx="108">
                  <c:v>5.2499999999999998E-2</c:v>
                </c:pt>
                <c:pt idx="109">
                  <c:v>5.2600000000000001E-2</c:v>
                </c:pt>
                <c:pt idx="110">
                  <c:v>5.2600000000000001E-2</c:v>
                </c:pt>
                <c:pt idx="111">
                  <c:v>5.2499999999999998E-2</c:v>
                </c:pt>
                <c:pt idx="112">
                  <c:v>5.2499999999999998E-2</c:v>
                </c:pt>
                <c:pt idx="113">
                  <c:v>5.2499999999999998E-2</c:v>
                </c:pt>
                <c:pt idx="114">
                  <c:v>5.2600000000000001E-2</c:v>
                </c:pt>
                <c:pt idx="115">
                  <c:v>5.0200000000000002E-2</c:v>
                </c:pt>
                <c:pt idx="116">
                  <c:v>4.9399999999999999E-2</c:v>
                </c:pt>
                <c:pt idx="117">
                  <c:v>4.7600000000000003E-2</c:v>
                </c:pt>
                <c:pt idx="118">
                  <c:v>4.4900000000000002E-2</c:v>
                </c:pt>
                <c:pt idx="119">
                  <c:v>4.24E-2</c:v>
                </c:pt>
                <c:pt idx="120">
                  <c:v>3.9400000999999997E-2</c:v>
                </c:pt>
                <c:pt idx="121">
                  <c:v>2.98E-2</c:v>
                </c:pt>
                <c:pt idx="122">
                  <c:v>2.6099998999999999E-2</c:v>
                </c:pt>
                <c:pt idx="123">
                  <c:v>2.2800000000000001E-2</c:v>
                </c:pt>
                <c:pt idx="124">
                  <c:v>1.9800000000000002E-2</c:v>
                </c:pt>
                <c:pt idx="125">
                  <c:v>0.02</c:v>
                </c:pt>
                <c:pt idx="126">
                  <c:v>2.01E-2</c:v>
                </c:pt>
                <c:pt idx="127">
                  <c:v>0.02</c:v>
                </c:pt>
                <c:pt idx="128">
                  <c:v>1.8099998999999999E-2</c:v>
                </c:pt>
                <c:pt idx="129">
                  <c:v>9.7000000000000003E-3</c:v>
                </c:pt>
                <c:pt idx="130">
                  <c:v>3.8999999999999998E-3</c:v>
                </c:pt>
                <c:pt idx="131">
                  <c:v>1.6000000000000001E-3</c:v>
                </c:pt>
                <c:pt idx="132">
                  <c:v>1.5E-3</c:v>
                </c:pt>
                <c:pt idx="133">
                  <c:v>2.2000000000000001E-3</c:v>
                </c:pt>
                <c:pt idx="134">
                  <c:v>1.8E-3</c:v>
                </c:pt>
                <c:pt idx="135">
                  <c:v>1.5E-3</c:v>
                </c:pt>
                <c:pt idx="136">
                  <c:v>1.8E-3</c:v>
                </c:pt>
                <c:pt idx="137">
                  <c:v>2.0999999999999999E-3</c:v>
                </c:pt>
                <c:pt idx="138">
                  <c:v>1.6000000000000001E-3</c:v>
                </c:pt>
                <c:pt idx="139">
                  <c:v>1.6000000000000001E-3</c:v>
                </c:pt>
                <c:pt idx="140">
                  <c:v>1.5E-3</c:v>
                </c:pt>
                <c:pt idx="141">
                  <c:v>1.1999999999999999E-3</c:v>
                </c:pt>
                <c:pt idx="142">
                  <c:v>1.1999999999999999E-3</c:v>
                </c:pt>
                <c:pt idx="143">
                  <c:v>1.1999999999999999E-3</c:v>
                </c:pt>
                <c:pt idx="144">
                  <c:v>1.1000000000000001E-3</c:v>
                </c:pt>
                <c:pt idx="145">
                  <c:v>1.2999999999999999E-3</c:v>
                </c:pt>
                <c:pt idx="146">
                  <c:v>1.6000000000000001E-3</c:v>
                </c:pt>
                <c:pt idx="147">
                  <c:v>2E-3</c:v>
                </c:pt>
                <c:pt idx="148">
                  <c:v>2E-3</c:v>
                </c:pt>
                <c:pt idx="149">
                  <c:v>1.8E-3</c:v>
                </c:pt>
                <c:pt idx="150">
                  <c:v>1.8E-3</c:v>
                </c:pt>
                <c:pt idx="151">
                  <c:v>1.9E-3</c:v>
                </c:pt>
                <c:pt idx="152">
                  <c:v>1.9E-3</c:v>
                </c:pt>
                <c:pt idx="153">
                  <c:v>1.9E-3</c:v>
                </c:pt>
                <c:pt idx="154">
                  <c:v>1.9E-3</c:v>
                </c:pt>
                <c:pt idx="155">
                  <c:v>1.8E-3</c:v>
                </c:pt>
                <c:pt idx="156">
                  <c:v>1.6999999999999999E-3</c:v>
                </c:pt>
                <c:pt idx="157">
                  <c:v>1.6000000000000001E-3</c:v>
                </c:pt>
                <c:pt idx="158">
                  <c:v>1.4E-3</c:v>
                </c:pt>
                <c:pt idx="159">
                  <c:v>1E-3</c:v>
                </c:pt>
                <c:pt idx="160">
                  <c:v>8.9999999999999998E-4</c:v>
                </c:pt>
                <c:pt idx="161">
                  <c:v>8.9999999999999998E-4</c:v>
                </c:pt>
                <c:pt idx="162">
                  <c:v>6.9999999999999999E-4</c:v>
                </c:pt>
                <c:pt idx="163">
                  <c:v>1E-3</c:v>
                </c:pt>
                <c:pt idx="164">
                  <c:v>8.0000000000000004E-4</c:v>
                </c:pt>
                <c:pt idx="165">
                  <c:v>6.9999999999999999E-4</c:v>
                </c:pt>
                <c:pt idx="166">
                  <c:v>8.0000000000000004E-4</c:v>
                </c:pt>
                <c:pt idx="167">
                  <c:v>6.9999999999999999E-4</c:v>
                </c:pt>
                <c:pt idx="168">
                  <c:v>8.0000000000000004E-4</c:v>
                </c:pt>
                <c:pt idx="169">
                  <c:v>1E-3</c:v>
                </c:pt>
                <c:pt idx="170">
                  <c:v>1.2999999999999999E-3</c:v>
                </c:pt>
                <c:pt idx="171">
                  <c:v>1.4E-3</c:v>
                </c:pt>
                <c:pt idx="172">
                  <c:v>1.6000000000000001E-3</c:v>
                </c:pt>
                <c:pt idx="173">
                  <c:v>1.6000000000000001E-3</c:v>
                </c:pt>
                <c:pt idx="174">
                  <c:v>1.6000000000000001E-3</c:v>
                </c:pt>
                <c:pt idx="175">
                  <c:v>1.2999999999999999E-3</c:v>
                </c:pt>
                <c:pt idx="176">
                  <c:v>1.4E-3</c:v>
                </c:pt>
                <c:pt idx="177">
                  <c:v>1.6000000000000001E-3</c:v>
                </c:pt>
                <c:pt idx="178">
                  <c:v>1.6000000000000001E-3</c:v>
                </c:pt>
                <c:pt idx="179">
                  <c:v>1.6000000000000001E-3</c:v>
                </c:pt>
                <c:pt idx="180">
                  <c:v>1.4E-3</c:v>
                </c:pt>
                <c:pt idx="181">
                  <c:v>1.5E-3</c:v>
                </c:pt>
                <c:pt idx="182">
                  <c:v>1.4E-3</c:v>
                </c:pt>
                <c:pt idx="183">
                  <c:v>1.5E-3</c:v>
                </c:pt>
                <c:pt idx="184">
                  <c:v>1.1000000000000001E-3</c:v>
                </c:pt>
                <c:pt idx="185">
                  <c:v>8.9999999999999998E-4</c:v>
                </c:pt>
                <c:pt idx="186">
                  <c:v>8.9999999999999998E-4</c:v>
                </c:pt>
                <c:pt idx="187">
                  <c:v>8.0000000000000004E-4</c:v>
                </c:pt>
                <c:pt idx="188">
                  <c:v>8.0000000000000004E-4</c:v>
                </c:pt>
                <c:pt idx="189">
                  <c:v>8.9999999999999998E-4</c:v>
                </c:pt>
                <c:pt idx="190">
                  <c:v>8.0000000000000004E-4</c:v>
                </c:pt>
                <c:pt idx="191">
                  <c:v>8.9999999999999998E-4</c:v>
                </c:pt>
                <c:pt idx="192">
                  <c:v>6.9999999999999999E-4</c:v>
                </c:pt>
                <c:pt idx="193">
                  <c:v>6.9999999999999999E-4</c:v>
                </c:pt>
                <c:pt idx="194">
                  <c:v>8.0000000000000004E-4</c:v>
                </c:pt>
                <c:pt idx="195">
                  <c:v>8.9999999999999998E-4</c:v>
                </c:pt>
                <c:pt idx="196">
                  <c:v>8.9999999999999998E-4</c:v>
                </c:pt>
                <c:pt idx="197">
                  <c:v>1E-3</c:v>
                </c:pt>
                <c:pt idx="198">
                  <c:v>8.9999999999999998E-4</c:v>
                </c:pt>
                <c:pt idx="199">
                  <c:v>8.9999999999999998E-4</c:v>
                </c:pt>
                <c:pt idx="200">
                  <c:v>8.9999999999999998E-4</c:v>
                </c:pt>
                <c:pt idx="201">
                  <c:v>8.9999999999999998E-4</c:v>
                </c:pt>
                <c:pt idx="202">
                  <c:v>8.9999999999999998E-4</c:v>
                </c:pt>
                <c:pt idx="203">
                  <c:v>1.1999999999999999E-3</c:v>
                </c:pt>
                <c:pt idx="204">
                  <c:v>1.1000000000000001E-3</c:v>
                </c:pt>
                <c:pt idx="205">
                  <c:v>1.1000000000000001E-3</c:v>
                </c:pt>
                <c:pt idx="206">
                  <c:v>1.1000000000000001E-3</c:v>
                </c:pt>
                <c:pt idx="207">
                  <c:v>1.1999999999999999E-3</c:v>
                </c:pt>
                <c:pt idx="208">
                  <c:v>1.1999999999999999E-3</c:v>
                </c:pt>
                <c:pt idx="209">
                  <c:v>1.2999999999999999E-3</c:v>
                </c:pt>
                <c:pt idx="210">
                  <c:v>1.2999999999999999E-3</c:v>
                </c:pt>
                <c:pt idx="211">
                  <c:v>1.4E-3</c:v>
                </c:pt>
                <c:pt idx="212">
                  <c:v>1.4E-3</c:v>
                </c:pt>
                <c:pt idx="213">
                  <c:v>1.1999999999999999E-3</c:v>
                </c:pt>
                <c:pt idx="214">
                  <c:v>1.1999999999999999E-3</c:v>
                </c:pt>
                <c:pt idx="215">
                  <c:v>2.3999999999999998E-3</c:v>
                </c:pt>
                <c:pt idx="216">
                  <c:v>3.3999999999999998E-3</c:v>
                </c:pt>
                <c:pt idx="217">
                  <c:v>3.8E-3</c:v>
                </c:pt>
                <c:pt idx="218">
                  <c:v>3.5999999999999999E-3</c:v>
                </c:pt>
                <c:pt idx="219">
                  <c:v>3.7000000000000002E-3</c:v>
                </c:pt>
                <c:pt idx="220">
                  <c:v>3.7000000000000002E-3</c:v>
                </c:pt>
                <c:pt idx="221">
                  <c:v>3.8E-3</c:v>
                </c:pt>
                <c:pt idx="222">
                  <c:v>3.8999999999999998E-3</c:v>
                </c:pt>
                <c:pt idx="223">
                  <c:v>4.0000000000000001E-3</c:v>
                </c:pt>
                <c:pt idx="224">
                  <c:v>4.0000000000000001E-3</c:v>
                </c:pt>
                <c:pt idx="225">
                  <c:v>4.0000000000000001E-3</c:v>
                </c:pt>
                <c:pt idx="226">
                  <c:v>4.1000000000000003E-3</c:v>
                </c:pt>
                <c:pt idx="227">
                  <c:v>5.4000000000000003E-3</c:v>
                </c:pt>
                <c:pt idx="228">
                  <c:v>6.4999999999999997E-3</c:v>
                </c:pt>
                <c:pt idx="229">
                  <c:v>6.6E-3</c:v>
                </c:pt>
                <c:pt idx="230">
                  <c:v>7.9000000000000008E-3</c:v>
                </c:pt>
                <c:pt idx="231">
                  <c:v>8.9999999999999993E-3</c:v>
                </c:pt>
                <c:pt idx="232">
                  <c:v>9.1000000000000004E-3</c:v>
                </c:pt>
                <c:pt idx="233">
                  <c:v>1.04E-2</c:v>
                </c:pt>
                <c:pt idx="234">
                  <c:v>1.15E-2</c:v>
                </c:pt>
                <c:pt idx="235">
                  <c:v>1.1599999999999999E-2</c:v>
                </c:pt>
                <c:pt idx="236">
                  <c:v>1.15E-2</c:v>
                </c:pt>
                <c:pt idx="237">
                  <c:v>1.15E-2</c:v>
                </c:pt>
                <c:pt idx="238">
                  <c:v>1.15E-2</c:v>
                </c:pt>
                <c:pt idx="239">
                  <c:v>1.4E-2</c:v>
                </c:pt>
                <c:pt idx="240">
                  <c:v>1.41E-2</c:v>
                </c:pt>
                <c:pt idx="241">
                  <c:v>1.4200000000000001E-2</c:v>
                </c:pt>
                <c:pt idx="242">
                  <c:v>1.5100000000000001E-2</c:v>
                </c:pt>
                <c:pt idx="243">
                  <c:v>1.6899999999999998E-2</c:v>
                </c:pt>
                <c:pt idx="244">
                  <c:v>1.7000000000000001E-2</c:v>
                </c:pt>
                <c:pt idx="245">
                  <c:v>1.8200000000000001E-2</c:v>
                </c:pt>
                <c:pt idx="246">
                  <c:v>1.9099999999999999E-2</c:v>
                </c:pt>
                <c:pt idx="247">
                  <c:v>1.9099999999999999E-2</c:v>
                </c:pt>
                <c:pt idx="248">
                  <c:v>1.95E-2</c:v>
                </c:pt>
                <c:pt idx="249">
                  <c:v>2.1899999999999999E-2</c:v>
                </c:pt>
                <c:pt idx="250">
                  <c:v>2.1999999999999999E-2</c:v>
                </c:pt>
                <c:pt idx="251">
                  <c:v>2.2700000000000001E-2</c:v>
                </c:pt>
                <c:pt idx="252">
                  <c:v>2.2700000000000001E-2</c:v>
                </c:pt>
                <c:pt idx="253">
                  <c:v>2.4E-2</c:v>
                </c:pt>
                <c:pt idx="254">
                  <c:v>2.41E-2</c:v>
                </c:pt>
                <c:pt idx="255">
                  <c:v>2.4199999999999999E-2</c:v>
                </c:pt>
                <c:pt idx="256">
                  <c:v>2.3900000000000001E-2</c:v>
                </c:pt>
                <c:pt idx="257">
                  <c:v>2.3800000000000002E-2</c:v>
                </c:pt>
                <c:pt idx="258">
                  <c:v>2.4E-2</c:v>
                </c:pt>
                <c:pt idx="259">
                  <c:v>2.1299999999999999E-2</c:v>
                </c:pt>
                <c:pt idx="260">
                  <c:v>2.0400000000000001E-2</c:v>
                </c:pt>
                <c:pt idx="261">
                  <c:v>1.83E-2</c:v>
                </c:pt>
                <c:pt idx="262">
                  <c:v>1.55E-2</c:v>
                </c:pt>
                <c:pt idx="263">
                  <c:v>1.55E-2</c:v>
                </c:pt>
                <c:pt idx="264">
                  <c:v>1.55E-2</c:v>
                </c:pt>
                <c:pt idx="265">
                  <c:v>1.5800000000000002E-2</c:v>
                </c:pt>
                <c:pt idx="266">
                  <c:v>6.4999999999999997E-3</c:v>
                </c:pt>
                <c:pt idx="267">
                  <c:v>5.0000000000000001E-4</c:v>
                </c:pt>
                <c:pt idx="268">
                  <c:v>5.0000000000000001E-4</c:v>
                </c:pt>
                <c:pt idx="269">
                  <c:v>8.0000000000000004E-4</c:v>
                </c:pt>
                <c:pt idx="270">
                  <c:v>8.9999999999999998E-4</c:v>
                </c:pt>
                <c:pt idx="271">
                  <c:v>1E-3</c:v>
                </c:pt>
                <c:pt idx="272">
                  <c:v>8.9999999999999998E-4</c:v>
                </c:pt>
                <c:pt idx="273">
                  <c:v>8.9999999999999998E-4</c:v>
                </c:pt>
                <c:pt idx="274">
                  <c:v>8.9999999999999998E-4</c:v>
                </c:pt>
                <c:pt idx="275">
                  <c:v>8.9999999999999998E-4</c:v>
                </c:pt>
                <c:pt idx="276">
                  <c:v>8.9999999999999998E-4</c:v>
                </c:pt>
                <c:pt idx="277">
                  <c:v>8.9999999999999998E-4</c:v>
                </c:pt>
                <c:pt idx="278">
                  <c:v>8.9999999999999998E-4</c:v>
                </c:pt>
                <c:pt idx="279">
                  <c:v>8.9999999999999998E-4</c:v>
                </c:pt>
                <c:pt idx="280">
                  <c:v>8.9999999999999998E-4</c:v>
                </c:pt>
                <c:pt idx="281">
                  <c:v>8.9999999999999998E-4</c:v>
                </c:pt>
                <c:pt idx="282">
                  <c:v>8.9999999999999998E-4</c:v>
                </c:pt>
                <c:pt idx="283">
                  <c:v>8.9999999999999998E-4</c:v>
                </c:pt>
                <c:pt idx="284">
                  <c:v>8.9999999999999998E-4</c:v>
                </c:pt>
                <c:pt idx="285">
                  <c:v>8.9999999999999998E-4</c:v>
                </c:pt>
                <c:pt idx="286">
                  <c:v>8.9999999999999998E-4</c:v>
                </c:pt>
                <c:pt idx="287">
                  <c:v>8.9999999999999998E-4</c:v>
                </c:pt>
                <c:pt idx="288">
                  <c:v>8.0000000000000004E-4</c:v>
                </c:pt>
                <c:pt idx="289">
                  <c:v>8.0000000000000004E-4</c:v>
                </c:pt>
                <c:pt idx="290">
                  <c:v>2E-3</c:v>
                </c:pt>
                <c:pt idx="291">
                  <c:v>3.3E-3</c:v>
                </c:pt>
                <c:pt idx="292">
                  <c:v>7.7000000000000002E-3</c:v>
                </c:pt>
                <c:pt idx="293">
                  <c:v>1.21E-2</c:v>
                </c:pt>
                <c:pt idx="294">
                  <c:v>1.6799999999999999E-2</c:v>
                </c:pt>
                <c:pt idx="295">
                  <c:v>2.3300000000000001E-2</c:v>
                </c:pt>
                <c:pt idx="296">
                  <c:v>2.5600000000000001E-2</c:v>
                </c:pt>
                <c:pt idx="297">
                  <c:v>3.0800000000000001E-2</c:v>
                </c:pt>
                <c:pt idx="298">
                  <c:v>3.78E-2</c:v>
                </c:pt>
                <c:pt idx="299">
                  <c:v>4.1000000000000002E-2</c:v>
                </c:pt>
                <c:pt idx="300">
                  <c:v>4.3299999999999998E-2</c:v>
                </c:pt>
                <c:pt idx="301">
                  <c:v>4.5699999999999998E-2</c:v>
                </c:pt>
                <c:pt idx="302">
                  <c:v>4.65E-2</c:v>
                </c:pt>
                <c:pt idx="303">
                  <c:v>4.8300000000000003E-2</c:v>
                </c:pt>
                <c:pt idx="304">
                  <c:v>5.0599999999999999E-2</c:v>
                </c:pt>
                <c:pt idx="305">
                  <c:v>5.0799999999999998E-2</c:v>
                </c:pt>
                <c:pt idx="306">
                  <c:v>5.1200000000000002E-2</c:v>
                </c:pt>
                <c:pt idx="307">
                  <c:v>5.3499999999999999E-2</c:v>
                </c:pt>
                <c:pt idx="308">
                  <c:v>5.3499999999999999E-2</c:v>
                </c:pt>
                <c:pt idx="309">
                  <c:v>5.3499999999999999E-2</c:v>
                </c:pt>
                <c:pt idx="310">
                  <c:v>5.3499999999999999E-2</c:v>
                </c:pt>
                <c:pt idx="311">
                  <c:v>5.3499999999999999E-2</c:v>
                </c:pt>
                <c:pt idx="312">
                  <c:v>5.3499999999999999E-2</c:v>
                </c:pt>
                <c:pt idx="313">
                  <c:v>5.3499999999999999E-2</c:v>
                </c:pt>
                <c:pt idx="314">
                  <c:v>5.3499999999999999E-2</c:v>
                </c:pt>
                <c:pt idx="315">
                  <c:v>5.3499999999999999E-2</c:v>
                </c:pt>
                <c:pt idx="316">
                  <c:v>5.3499999999999999E-2</c:v>
                </c:pt>
                <c:pt idx="317">
                  <c:v>5.3499999999999999E-2</c:v>
                </c:pt>
                <c:pt idx="318">
                  <c:v>5.3499999999999999E-2</c:v>
                </c:pt>
                <c:pt idx="319">
                  <c:v>5.3499999999999999E-2</c:v>
                </c:pt>
                <c:pt idx="320">
                  <c:v>4.87E-2</c:v>
                </c:pt>
                <c:pt idx="321">
                  <c:v>4.87E-2</c:v>
                </c:pt>
                <c:pt idx="322">
                  <c:v>4.5999999999999999E-2</c:v>
                </c:pt>
                <c:pt idx="323">
                  <c:v>4.2999999999999997E-2</c:v>
                </c:pt>
                <c:pt idx="324">
                  <c:v>4.2999999999999997E-2</c:v>
                </c:pt>
              </c:numCache>
            </c:numRef>
          </c:val>
          <c:smooth val="0"/>
          <c:extLst>
            <c:ext xmlns:c16="http://schemas.microsoft.com/office/drawing/2014/chart" uri="{C3380CC4-5D6E-409C-BE32-E72D297353CC}">
              <c16:uniqueId val="{00000002-0F06-4F05-92DB-9BF6F7144891}"/>
            </c:ext>
          </c:extLst>
        </c:ser>
        <c:dLbls>
          <c:showLegendKey val="0"/>
          <c:showVal val="0"/>
          <c:showCatName val="0"/>
          <c:showSerName val="0"/>
          <c:showPercent val="0"/>
          <c:showBubbleSize val="0"/>
        </c:dLbls>
        <c:marker val="1"/>
        <c:smooth val="0"/>
        <c:axId val="3"/>
        <c:axId val="4"/>
      </c:lineChart>
      <c:catAx>
        <c:axId val="225905280"/>
        <c:scaling>
          <c:orientation val="minMax"/>
        </c:scaling>
        <c:delete val="0"/>
        <c:axPos val="b"/>
        <c:numFmt formatCode="General" sourceLinked="1"/>
        <c:majorTickMark val="out"/>
        <c:minorTickMark val="none"/>
        <c:tickLblPos val="nextTo"/>
        <c:spPr>
          <a:ln w="2412">
            <a:solidFill>
              <a:schemeClr val="tx1"/>
            </a:solidFill>
            <a:prstDash val="solid"/>
          </a:ln>
        </c:spPr>
        <c:txPr>
          <a:bodyPr rot="0" vert="horz"/>
          <a:lstStyle/>
          <a:p>
            <a:pPr>
              <a:defRPr sz="911"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02"/>
        </c:scaling>
        <c:delete val="0"/>
        <c:axPos val="l"/>
        <c:majorGridlines>
          <c:spPr>
            <a:ln w="2412">
              <a:solidFill>
                <a:schemeClr val="tx1"/>
              </a:solidFill>
              <a:prstDash val="solid"/>
            </a:ln>
          </c:spPr>
        </c:majorGridlines>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22590528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02"/>
        </c:scaling>
        <c:delete val="0"/>
        <c:axPos val="r"/>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46">
          <a:solidFill>
            <a:schemeClr val="tx1"/>
          </a:solidFill>
          <a:prstDash val="solid"/>
        </a:ln>
      </c:spPr>
    </c:plotArea>
    <c:legend>
      <c:legendPos val="r"/>
      <c:layout>
        <c:manualLayout>
          <c:xMode val="edge"/>
          <c:yMode val="edge"/>
          <c:x val="0.50408863381922253"/>
          <c:y val="0.14155644942481868"/>
          <c:w val="0.19651169294684021"/>
          <c:h val="0.15692921369919083"/>
        </c:manualLayout>
      </c:layout>
      <c:overlay val="0"/>
      <c:spPr>
        <a:solidFill>
          <a:schemeClr val="bg1"/>
        </a:solidFill>
        <a:ln w="2412">
          <a:solidFill>
            <a:schemeClr val="tx1"/>
          </a:solidFill>
          <a:prstDash val="solid"/>
        </a:ln>
      </c:spPr>
      <c:txPr>
        <a:bodyPr/>
        <a:lstStyle/>
        <a:p>
          <a:pPr>
            <a:defRPr sz="14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92">
      <a:solidFill>
        <a:schemeClr val="tx1"/>
      </a:solidFill>
      <a:prstDash val="solid"/>
    </a:ln>
  </c:spPr>
  <c:txPr>
    <a:bodyPr/>
    <a:lstStyle/>
    <a:p>
      <a:pPr>
        <a:defRPr sz="1367"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0.94069</cdr:x>
      <cdr:y>0.216</cdr:y>
    </cdr:from>
    <cdr:to>
      <cdr:x>0.95049</cdr:x>
      <cdr:y>0.24108</cdr:y>
    </cdr:to>
    <cdr:sp macro="" textlink="">
      <cdr:nvSpPr>
        <cdr:cNvPr id="2" name="Line 5">
          <a:extLst xmlns:a="http://schemas.openxmlformats.org/drawingml/2006/main">
            <a:ext uri="{FF2B5EF4-FFF2-40B4-BE49-F238E27FC236}">
              <a16:creationId xmlns:a16="http://schemas.microsoft.com/office/drawing/2014/main" id="{8669F017-F6D5-3BB7-A439-033CB571260F}"/>
            </a:ext>
          </a:extLst>
        </cdr:cNvPr>
        <cdr:cNvSpPr>
          <a:spLocks xmlns:a="http://schemas.openxmlformats.org/drawingml/2006/main" noChangeShapeType="1"/>
        </cdr:cNvSpPr>
      </cdr:nvSpPr>
      <cdr:spPr bwMode="auto">
        <a:xfrm xmlns:a="http://schemas.openxmlformats.org/drawingml/2006/main" flipH="1">
          <a:off x="11041742" y="1346345"/>
          <a:ext cx="115096" cy="156324"/>
        </a:xfrm>
        <a:prstGeom xmlns:a="http://schemas.openxmlformats.org/drawingml/2006/main" prst="line">
          <a:avLst/>
        </a:prstGeom>
        <a:noFill xmlns:a="http://schemas.openxmlformats.org/drawingml/2006/main"/>
        <a:ln xmlns:a="http://schemas.openxmlformats.org/drawingml/2006/main" w="38100">
          <a:solidFill>
            <a:srgbClr val="0070C0"/>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1.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2.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3.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4.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5.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0.7506</cdr:x>
      <cdr:y>0.04942</cdr:y>
    </cdr:from>
    <cdr:to>
      <cdr:x>0.88581</cdr:x>
      <cdr:y>0.15177</cdr:y>
    </cdr:to>
    <cdr:sp macro="" textlink="">
      <cdr:nvSpPr>
        <cdr:cNvPr id="2" name="TextBox 1">
          <a:extLst xmlns:a="http://schemas.openxmlformats.org/drawingml/2006/main">
            <a:ext uri="{FF2B5EF4-FFF2-40B4-BE49-F238E27FC236}">
              <a16:creationId xmlns:a16="http://schemas.microsoft.com/office/drawing/2014/main" id="{2A4839EE-EF7D-4627-B28D-C22A814997D5}"/>
            </a:ext>
          </a:extLst>
        </cdr:cNvPr>
        <cdr:cNvSpPr txBox="1"/>
      </cdr:nvSpPr>
      <cdr:spPr>
        <a:xfrm xmlns:a="http://schemas.openxmlformats.org/drawingml/2006/main">
          <a:off x="6581403" y="264893"/>
          <a:ext cx="1185553" cy="548627"/>
        </a:xfrm>
        <a:prstGeom xmlns:a="http://schemas.openxmlformats.org/drawingml/2006/main" prst="rect">
          <a:avLst/>
        </a:prstGeom>
        <a:solidFill xmlns:a="http://schemas.openxmlformats.org/drawingml/2006/main">
          <a:schemeClr val="bg1"/>
        </a:solidFill>
        <a:ln xmlns:a="http://schemas.openxmlformats.org/drawingml/2006/main" w="12700">
          <a:solidFill>
            <a:srgbClr val="7030A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Falling Real Wages</a:t>
          </a:r>
        </a:p>
      </cdr:txBody>
    </cdr: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8.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0.7506</cdr:x>
      <cdr:y>0.04942</cdr:y>
    </cdr:from>
    <cdr:to>
      <cdr:x>0.88581</cdr:x>
      <cdr:y>0.15177</cdr:y>
    </cdr:to>
    <cdr:sp macro="" textlink="">
      <cdr:nvSpPr>
        <cdr:cNvPr id="2" name="TextBox 1">
          <a:extLst xmlns:a="http://schemas.openxmlformats.org/drawingml/2006/main">
            <a:ext uri="{FF2B5EF4-FFF2-40B4-BE49-F238E27FC236}">
              <a16:creationId xmlns:a16="http://schemas.microsoft.com/office/drawing/2014/main" id="{2A4839EE-EF7D-4627-B28D-C22A814997D5}"/>
            </a:ext>
          </a:extLst>
        </cdr:cNvPr>
        <cdr:cNvSpPr txBox="1"/>
      </cdr:nvSpPr>
      <cdr:spPr>
        <a:xfrm xmlns:a="http://schemas.openxmlformats.org/drawingml/2006/main">
          <a:off x="6581403" y="264893"/>
          <a:ext cx="1185553" cy="548627"/>
        </a:xfrm>
        <a:prstGeom xmlns:a="http://schemas.openxmlformats.org/drawingml/2006/main" prst="rect">
          <a:avLst/>
        </a:prstGeom>
        <a:solidFill xmlns:a="http://schemas.openxmlformats.org/drawingml/2006/main">
          <a:schemeClr val="bg1"/>
        </a:solidFill>
        <a:ln xmlns:a="http://schemas.openxmlformats.org/drawingml/2006/main" w="12700">
          <a:solidFill>
            <a:srgbClr val="7030A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Falling Real Wages</a:t>
          </a:r>
        </a:p>
      </cdr:txBody>
    </cdr: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9.xml><?xml version="1.0" encoding="utf-8"?>
<c:userShapes xmlns:c="http://schemas.openxmlformats.org/drawingml/2006/chart">
  <cdr:relSizeAnchor xmlns:cdr="http://schemas.openxmlformats.org/drawingml/2006/chartDrawing">
    <cdr:from>
      <cdr:x>0.9037</cdr:x>
      <cdr:y>0.65666</cdr:y>
    </cdr:from>
    <cdr:to>
      <cdr:x>0.90456</cdr:x>
      <cdr:y>0.69133</cdr:y>
    </cdr:to>
    <cdr:sp macro="" textlink="">
      <cdr:nvSpPr>
        <cdr:cNvPr id="2" name="Line 5">
          <a:extLst xmlns:a="http://schemas.openxmlformats.org/drawingml/2006/main">
            <a:ext uri="{FF2B5EF4-FFF2-40B4-BE49-F238E27FC236}">
              <a16:creationId xmlns:a16="http://schemas.microsoft.com/office/drawing/2014/main" id="{C02F3BB2-8230-50A8-200C-8C4FE66509D8}"/>
            </a:ext>
          </a:extLst>
        </cdr:cNvPr>
        <cdr:cNvSpPr>
          <a:spLocks xmlns:a="http://schemas.openxmlformats.org/drawingml/2006/main" noChangeShapeType="1"/>
        </cdr:cNvSpPr>
      </cdr:nvSpPr>
      <cdr:spPr bwMode="auto">
        <a:xfrm xmlns:a="http://schemas.openxmlformats.org/drawingml/2006/main" flipH="1">
          <a:off x="10751015" y="4034293"/>
          <a:ext cx="10229" cy="212984"/>
        </a:xfrm>
        <a:prstGeom xmlns:a="http://schemas.openxmlformats.org/drawingml/2006/main" prst="line">
          <a:avLst/>
        </a:prstGeom>
        <a:noFill xmlns:a="http://schemas.openxmlformats.org/drawingml/2006/main"/>
        <a:ln xmlns:a="http://schemas.openxmlformats.org/drawingml/2006/main" w="38100">
          <a:solidFill>
            <a:schemeClr val="accent1"/>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0.77824</cdr:x>
      <cdr:y>0.70319</cdr:y>
    </cdr:from>
    <cdr:to>
      <cdr:x>0.8463</cdr:x>
      <cdr:y>0.76313</cdr:y>
    </cdr:to>
    <cdr:sp macro="" textlink="">
      <cdr:nvSpPr>
        <cdr:cNvPr id="2" name="Text Box 4">
          <a:extLst xmlns:a="http://schemas.openxmlformats.org/drawingml/2006/main">
            <a:ext uri="{FF2B5EF4-FFF2-40B4-BE49-F238E27FC236}">
              <a16:creationId xmlns:a16="http://schemas.microsoft.com/office/drawing/2014/main" id="{B57BA9C2-60EB-FD05-DD81-322246B2A4C8}"/>
            </a:ext>
          </a:extLst>
        </cdr:cNvPr>
        <cdr:cNvSpPr txBox="1">
          <a:spLocks xmlns:a="http://schemas.openxmlformats.org/drawingml/2006/main" noChangeArrowheads="1"/>
        </cdr:cNvSpPr>
      </cdr:nvSpPr>
      <cdr:spPr bwMode="auto">
        <a:xfrm xmlns:a="http://schemas.openxmlformats.org/drawingml/2006/main">
          <a:off x="8930404" y="4333008"/>
          <a:ext cx="780983" cy="369332"/>
        </a:xfrm>
        <a:prstGeom xmlns:a="http://schemas.openxmlformats.org/drawingml/2006/main" prst="rect">
          <a:avLst/>
        </a:prstGeom>
        <a:solidFill xmlns:a="http://schemas.openxmlformats.org/drawingml/2006/main">
          <a:schemeClr val="bg1"/>
        </a:solidFill>
        <a:ln xmlns:a="http://schemas.openxmlformats.org/drawingml/2006/main" w="28575">
          <a:solidFill>
            <a:srgbClr val="00B050"/>
          </a:solidFill>
          <a:miter lim="800000"/>
          <a:headEnd/>
          <a:tailEnd/>
        </a:l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-8.1%</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0.25377</cdr:x>
      <cdr:y>0.24475</cdr:y>
    </cdr:from>
    <cdr:to>
      <cdr:x>0.34964</cdr:x>
      <cdr:y>0.33641</cdr:y>
    </cdr:to>
    <cdr:sp macro="" textlink="">
      <cdr:nvSpPr>
        <cdr:cNvPr id="2" name="TextBox 1">
          <a:extLst xmlns:a="http://schemas.openxmlformats.org/drawingml/2006/main">
            <a:ext uri="{FF2B5EF4-FFF2-40B4-BE49-F238E27FC236}">
              <a16:creationId xmlns:a16="http://schemas.microsoft.com/office/drawing/2014/main" id="{E41218B0-D84E-4CF1-B1B0-746CB0649A54}"/>
            </a:ext>
          </a:extLst>
        </cdr:cNvPr>
        <cdr:cNvSpPr txBox="1"/>
      </cdr:nvSpPr>
      <cdr:spPr>
        <a:xfrm xmlns:a="http://schemas.openxmlformats.org/drawingml/2006/main">
          <a:off x="2935941" y="1479178"/>
          <a:ext cx="1109193" cy="55399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rgbClr val="FFC000"/>
              </a:solidFill>
              <a:latin typeface="Century Gothic" panose="020B0502020202020204" pitchFamily="34" charset="0"/>
            </a:rPr>
            <a:t>17 million</a:t>
          </a:r>
        </a:p>
        <a:p xmlns:a="http://schemas.openxmlformats.org/drawingml/2006/main">
          <a:pPr algn="ctr"/>
          <a:r>
            <a:rPr lang="en-US" sz="1000" b="1" dirty="0">
              <a:solidFill>
                <a:srgbClr val="FFC000"/>
              </a:solidFill>
              <a:latin typeface="Century Gothic" panose="020B0502020202020204" pitchFamily="34" charset="0"/>
            </a:rPr>
            <a:t>Market</a:t>
          </a:r>
        </a:p>
        <a:p xmlns:a="http://schemas.openxmlformats.org/drawingml/2006/main">
          <a:pPr algn="ctr"/>
          <a:r>
            <a:rPr lang="en-US" sz="1000" b="1" dirty="0">
              <a:solidFill>
                <a:srgbClr val="FFC000"/>
              </a:solidFill>
              <a:latin typeface="Century Gothic" panose="020B0502020202020204" pitchFamily="34" charset="0"/>
            </a:rPr>
            <a:t>Equilibrium</a:t>
          </a:r>
        </a:p>
      </cdr:txBody>
    </cdr:sp>
  </cdr:relSizeAnchor>
  <cdr:relSizeAnchor xmlns:cdr="http://schemas.openxmlformats.org/drawingml/2006/chartDrawing">
    <cdr:from>
      <cdr:x>0.8886</cdr:x>
      <cdr:y>0.34537</cdr:y>
    </cdr:from>
    <cdr:to>
      <cdr:x>0.92912</cdr:x>
      <cdr:y>0.38611</cdr:y>
    </cdr:to>
    <cdr:sp macro="" textlink="">
      <cdr:nvSpPr>
        <cdr:cNvPr id="3" name="TextBox 1">
          <a:extLst xmlns:a="http://schemas.openxmlformats.org/drawingml/2006/main">
            <a:ext uri="{FF2B5EF4-FFF2-40B4-BE49-F238E27FC236}">
              <a16:creationId xmlns:a16="http://schemas.microsoft.com/office/drawing/2014/main" id="{05F75ACC-95E7-7293-248B-BC76906D210A}"/>
            </a:ext>
          </a:extLst>
        </cdr:cNvPr>
        <cdr:cNvSpPr txBox="1"/>
      </cdr:nvSpPr>
      <cdr:spPr>
        <a:xfrm xmlns:a="http://schemas.openxmlformats.org/drawingml/2006/main">
          <a:off x="10280471" y="2087326"/>
          <a:ext cx="468811" cy="246221"/>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rgbClr val="0070C0"/>
              </a:solidFill>
              <a:latin typeface="Century Gothic" panose="020B0502020202020204" pitchFamily="34" charset="0"/>
            </a:rPr>
            <a:t>16.8</a:t>
          </a:r>
        </a:p>
      </cdr:txBody>
    </cdr:sp>
  </cdr:relSizeAnchor>
</c:userShapes>
</file>

<file path=ppt/drawings/drawing4.xml><?xml version="1.0" encoding="utf-8"?>
<c:userShapes xmlns:c="http://schemas.openxmlformats.org/drawingml/2006/chart">
  <cdr:relSizeAnchor xmlns:cdr="http://schemas.openxmlformats.org/drawingml/2006/chartDrawing">
    <cdr:from>
      <cdr:x>0.89751</cdr:x>
      <cdr:y>0.58341</cdr:y>
    </cdr:from>
    <cdr:to>
      <cdr:x>0.95759</cdr:x>
      <cdr:y>0.64266</cdr:y>
    </cdr:to>
    <cdr:sp macro="" textlink="">
      <cdr:nvSpPr>
        <cdr:cNvPr id="2" name="Text Box 4">
          <a:extLst xmlns:a="http://schemas.openxmlformats.org/drawingml/2006/main">
            <a:ext uri="{FF2B5EF4-FFF2-40B4-BE49-F238E27FC236}">
              <a16:creationId xmlns:a16="http://schemas.microsoft.com/office/drawing/2014/main" id="{E738D233-A4EB-0020-ED86-99481D9EB624}"/>
            </a:ext>
          </a:extLst>
        </cdr:cNvPr>
        <cdr:cNvSpPr txBox="1">
          <a:spLocks xmlns:a="http://schemas.openxmlformats.org/drawingml/2006/main" noChangeArrowheads="1"/>
        </cdr:cNvSpPr>
      </cdr:nvSpPr>
      <cdr:spPr bwMode="auto">
        <a:xfrm xmlns:a="http://schemas.openxmlformats.org/drawingml/2006/main">
          <a:off x="10517436" y="3636406"/>
          <a:ext cx="704040" cy="369332"/>
        </a:xfrm>
        <a:prstGeom xmlns:a="http://schemas.openxmlformats.org/drawingml/2006/main" prst="rect">
          <a:avLst/>
        </a:prstGeom>
        <a:solidFill xmlns:a="http://schemas.openxmlformats.org/drawingml/2006/main">
          <a:schemeClr val="bg1"/>
        </a:solidFill>
        <a:ln xmlns:a="http://schemas.openxmlformats.org/drawingml/2006/main" w="28575">
          <a:solidFill>
            <a:srgbClr val="C00000"/>
          </a:solidFill>
          <a:miter lim="800000"/>
          <a:headEnd/>
          <a:tailEnd/>
        </a:l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1.7%</a:t>
          </a:r>
          <a:endParaRPr kumimoji="0" lang="en-US" altLang="en-US" sz="1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cdr:txBody>
    </cdr:sp>
  </cdr:relSizeAnchor>
  <cdr:relSizeAnchor xmlns:cdr="http://schemas.openxmlformats.org/drawingml/2006/chartDrawing">
    <cdr:from>
      <cdr:x>0.86677</cdr:x>
      <cdr:y>0.61671</cdr:y>
    </cdr:from>
    <cdr:to>
      <cdr:x>0.89748</cdr:x>
      <cdr:y>0.63795</cdr:y>
    </cdr:to>
    <cdr:sp macro="" textlink="">
      <cdr:nvSpPr>
        <cdr:cNvPr id="3" name="Line 5">
          <a:extLst xmlns:a="http://schemas.openxmlformats.org/drawingml/2006/main">
            <a:ext uri="{FF2B5EF4-FFF2-40B4-BE49-F238E27FC236}">
              <a16:creationId xmlns:a16="http://schemas.microsoft.com/office/drawing/2014/main" id="{0A8A0C87-677E-36FC-D3DB-3D8FD494FC6C}"/>
            </a:ext>
          </a:extLst>
        </cdr:cNvPr>
        <cdr:cNvSpPr>
          <a:spLocks xmlns:a="http://schemas.openxmlformats.org/drawingml/2006/main" noChangeShapeType="1"/>
        </cdr:cNvSpPr>
      </cdr:nvSpPr>
      <cdr:spPr bwMode="auto">
        <a:xfrm xmlns:a="http://schemas.openxmlformats.org/drawingml/2006/main" flipH="1">
          <a:off x="10157208" y="3843996"/>
          <a:ext cx="359843" cy="132360"/>
        </a:xfrm>
        <a:prstGeom xmlns:a="http://schemas.openxmlformats.org/drawingml/2006/main" prst="line">
          <a:avLst/>
        </a:prstGeom>
        <a:noFill xmlns:a="http://schemas.openxmlformats.org/drawingml/2006/main"/>
        <a:ln xmlns:a="http://schemas.openxmlformats.org/drawingml/2006/main" w="38100">
          <a:solidFill>
            <a:srgbClr val="C00000"/>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0.83075</cdr:x>
      <cdr:y>0.32734</cdr:y>
    </cdr:from>
    <cdr:to>
      <cdr:x>0.90001</cdr:x>
      <cdr:y>0.38708</cdr:y>
    </cdr:to>
    <cdr:sp macro="" textlink="">
      <cdr:nvSpPr>
        <cdr:cNvPr id="2" name="Text Box 4">
          <a:extLst xmlns:a="http://schemas.openxmlformats.org/drawingml/2006/main">
            <a:ext uri="{FF2B5EF4-FFF2-40B4-BE49-F238E27FC236}">
              <a16:creationId xmlns:a16="http://schemas.microsoft.com/office/drawing/2014/main" id="{567F9425-0AD3-648B-3780-FC256D0BDA95}"/>
            </a:ext>
          </a:extLst>
        </cdr:cNvPr>
        <cdr:cNvSpPr txBox="1">
          <a:spLocks xmlns:a="http://schemas.openxmlformats.org/drawingml/2006/main" noChangeArrowheads="1"/>
        </cdr:cNvSpPr>
      </cdr:nvSpPr>
      <cdr:spPr bwMode="auto">
        <a:xfrm xmlns:a="http://schemas.openxmlformats.org/drawingml/2006/main">
          <a:off x="9829549" y="2023840"/>
          <a:ext cx="819455" cy="369332"/>
        </a:xfrm>
        <a:prstGeom xmlns:a="http://schemas.openxmlformats.org/drawingml/2006/main" prst="rect">
          <a:avLst/>
        </a:prstGeom>
        <a:solidFill xmlns:a="http://schemas.openxmlformats.org/drawingml/2006/main">
          <a:schemeClr val="bg1"/>
        </a:solidFill>
        <a:ln xmlns:a="http://schemas.openxmlformats.org/drawingml/2006/main" w="28575">
          <a:solidFill>
            <a:srgbClr val="00B050"/>
          </a:solidFill>
          <a:miter lim="800000"/>
          <a:headEnd/>
          <a:tailEnd/>
        </a:l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15.5%</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cdr:txBody>
    </cdr:sp>
  </cdr:relSizeAnchor>
  <cdr:relSizeAnchor xmlns:cdr="http://schemas.openxmlformats.org/drawingml/2006/chartDrawing">
    <cdr:from>
      <cdr:x>0.86678</cdr:x>
      <cdr:y>0.3905</cdr:y>
    </cdr:from>
    <cdr:to>
      <cdr:x>0.87167</cdr:x>
      <cdr:y>0.53833</cdr:y>
    </cdr:to>
    <cdr:sp macro="" textlink="">
      <cdr:nvSpPr>
        <cdr:cNvPr id="3" name="Line 5">
          <a:extLst xmlns:a="http://schemas.openxmlformats.org/drawingml/2006/main">
            <a:ext uri="{FF2B5EF4-FFF2-40B4-BE49-F238E27FC236}">
              <a16:creationId xmlns:a16="http://schemas.microsoft.com/office/drawing/2014/main" id="{8B9E77CB-A44D-B604-A7AB-E1A695F1DCB8}"/>
            </a:ext>
          </a:extLst>
        </cdr:cNvPr>
        <cdr:cNvSpPr>
          <a:spLocks xmlns:a="http://schemas.openxmlformats.org/drawingml/2006/main" noChangeShapeType="1"/>
        </cdr:cNvSpPr>
      </cdr:nvSpPr>
      <cdr:spPr bwMode="auto">
        <a:xfrm xmlns:a="http://schemas.openxmlformats.org/drawingml/2006/main" flipH="1">
          <a:off x="10255793" y="2414338"/>
          <a:ext cx="57907" cy="913993"/>
        </a:xfrm>
        <a:prstGeom xmlns:a="http://schemas.openxmlformats.org/drawingml/2006/main" prst="line">
          <a:avLst/>
        </a:prstGeom>
        <a:noFill xmlns:a="http://schemas.openxmlformats.org/drawingml/2006/main"/>
        <a:ln xmlns:a="http://schemas.openxmlformats.org/drawingml/2006/main" w="38100">
          <a:solidFill>
            <a:srgbClr val="00B050"/>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0.85396</cdr:x>
      <cdr:y>0.6496</cdr:y>
    </cdr:from>
    <cdr:to>
      <cdr:x>0.89863</cdr:x>
      <cdr:y>0.70942</cdr:y>
    </cdr:to>
    <cdr:sp macro="" textlink="">
      <cdr:nvSpPr>
        <cdr:cNvPr id="2" name="Text Box 4">
          <a:extLst xmlns:a="http://schemas.openxmlformats.org/drawingml/2006/main">
            <a:ext uri="{FF2B5EF4-FFF2-40B4-BE49-F238E27FC236}">
              <a16:creationId xmlns:a16="http://schemas.microsoft.com/office/drawing/2014/main" id="{C0266918-ADB9-4B33-B617-F7E281BFFF5C}"/>
            </a:ext>
          </a:extLst>
        </cdr:cNvPr>
        <cdr:cNvSpPr txBox="1">
          <a:spLocks xmlns:a="http://schemas.openxmlformats.org/drawingml/2006/main" noChangeArrowheads="1"/>
        </cdr:cNvSpPr>
      </cdr:nvSpPr>
      <cdr:spPr bwMode="auto">
        <a:xfrm xmlns:a="http://schemas.openxmlformats.org/drawingml/2006/main">
          <a:off x="10149620" y="4010847"/>
          <a:ext cx="530915" cy="369332"/>
        </a:xfrm>
        <a:prstGeom xmlns:a="http://schemas.openxmlformats.org/drawingml/2006/main" prst="rect">
          <a:avLst/>
        </a:prstGeom>
        <a:solidFill xmlns:a="http://schemas.openxmlformats.org/drawingml/2006/main">
          <a:schemeClr val="bg1"/>
        </a:solidFill>
        <a:ln xmlns:a="http://schemas.openxmlformats.org/drawingml/2006/main" w="28575">
          <a:solidFill>
            <a:srgbClr val="00B050"/>
          </a:solidFill>
          <a:miter lim="800000"/>
          <a:headEnd/>
          <a:tailEnd/>
        </a:ln>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5%</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cdr:txBody>
    </cdr:sp>
  </cdr:relSizeAnchor>
  <cdr:relSizeAnchor xmlns:cdr="http://schemas.openxmlformats.org/drawingml/2006/chartDrawing">
    <cdr:from>
      <cdr:x>0.88048</cdr:x>
      <cdr:y>0.7129</cdr:y>
    </cdr:from>
    <cdr:to>
      <cdr:x>0.88488</cdr:x>
      <cdr:y>0.76086</cdr:y>
    </cdr:to>
    <cdr:sp macro="" textlink="">
      <cdr:nvSpPr>
        <cdr:cNvPr id="3" name="Line 5">
          <a:extLst xmlns:a="http://schemas.openxmlformats.org/drawingml/2006/main">
            <a:ext uri="{FF2B5EF4-FFF2-40B4-BE49-F238E27FC236}">
              <a16:creationId xmlns:a16="http://schemas.microsoft.com/office/drawing/2014/main" id="{5231FE36-B751-D2CE-9547-A00B431AA2B4}"/>
            </a:ext>
          </a:extLst>
        </cdr:cNvPr>
        <cdr:cNvSpPr>
          <a:spLocks xmlns:a="http://schemas.openxmlformats.org/drawingml/2006/main" noChangeShapeType="1"/>
        </cdr:cNvSpPr>
      </cdr:nvSpPr>
      <cdr:spPr bwMode="auto">
        <a:xfrm xmlns:a="http://schemas.openxmlformats.org/drawingml/2006/main" flipH="1">
          <a:off x="10464799" y="4401663"/>
          <a:ext cx="52251" cy="296093"/>
        </a:xfrm>
        <a:prstGeom xmlns:a="http://schemas.openxmlformats.org/drawingml/2006/main" prst="line">
          <a:avLst/>
        </a:prstGeom>
        <a:noFill xmlns:a="http://schemas.openxmlformats.org/drawingml/2006/main"/>
        <a:ln xmlns:a="http://schemas.openxmlformats.org/drawingml/2006/main" w="38100">
          <a:solidFill>
            <a:srgbClr val="00B050"/>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8.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9.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96125-D3E1-CE41-8358-55182DD2A4F3}"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604D5-8ADD-D743-A437-DF0973B2D465}" type="slidenum">
              <a:rPr lang="en-US" smtClean="0"/>
              <a:t>‹#›</a:t>
            </a:fld>
            <a:endParaRPr lang="en-US"/>
          </a:p>
        </p:txBody>
      </p:sp>
    </p:spTree>
    <p:extLst>
      <p:ext uri="{BB962C8B-B14F-4D97-AF65-F5344CB8AC3E}">
        <p14:creationId xmlns:p14="http://schemas.microsoft.com/office/powerpoint/2010/main" val="360058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7670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28755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6522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0538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9744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3168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24997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0426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9291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95040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08329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2443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91315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73453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16701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0B009FEE-94AD-82CA-F05C-8C6E0599BC87}"/>
              </a:ext>
            </a:extLst>
          </p:cNvPr>
          <p:cNvSpPr>
            <a:spLocks noGrp="1" noRot="1" noChangeAspect="1" noChangeArrowheads="1" noTextEdit="1"/>
          </p:cNvSpPr>
          <p:nvPr>
            <p:ph type="sldImg"/>
          </p:nvPr>
        </p:nvSpPr>
        <p:spPr>
          <a:xfrm>
            <a:off x="407988" y="698500"/>
            <a:ext cx="6196012" cy="3486150"/>
          </a:xfrm>
          <a:ln/>
        </p:spPr>
      </p:sp>
      <p:sp>
        <p:nvSpPr>
          <p:cNvPr id="150531" name="Notes Placeholder 2">
            <a:extLst>
              <a:ext uri="{FF2B5EF4-FFF2-40B4-BE49-F238E27FC236}">
                <a16:creationId xmlns:a16="http://schemas.microsoft.com/office/drawing/2014/main" id="{A7C3D561-6C23-27E4-BCFC-E26C2F1393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441D17C-50D5-DE05-B9E2-62C908E19F4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DD2BC0-99D7-4919-A3F0-9A9958B295DD}"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0B009FEE-94AD-82CA-F05C-8C6E0599BC87}"/>
              </a:ext>
            </a:extLst>
          </p:cNvPr>
          <p:cNvSpPr>
            <a:spLocks noGrp="1" noRot="1" noChangeAspect="1" noChangeArrowheads="1" noTextEdit="1"/>
          </p:cNvSpPr>
          <p:nvPr>
            <p:ph type="sldImg"/>
          </p:nvPr>
        </p:nvSpPr>
        <p:spPr>
          <a:xfrm>
            <a:off x="407988" y="698500"/>
            <a:ext cx="6196012" cy="3486150"/>
          </a:xfrm>
          <a:ln/>
        </p:spPr>
      </p:sp>
      <p:sp>
        <p:nvSpPr>
          <p:cNvPr id="150531" name="Notes Placeholder 2">
            <a:extLst>
              <a:ext uri="{FF2B5EF4-FFF2-40B4-BE49-F238E27FC236}">
                <a16:creationId xmlns:a16="http://schemas.microsoft.com/office/drawing/2014/main" id="{A7C3D561-6C23-27E4-BCFC-E26C2F1393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441D17C-50D5-DE05-B9E2-62C908E19F4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DD2BC0-99D7-4919-A3F0-9A9958B295DD}"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Arial" panose="020B0604020202020204" pitchFamily="34" charset="0"/>
            </a:endParaRPr>
          </a:p>
        </p:txBody>
      </p:sp>
    </p:spTree>
    <p:extLst>
      <p:ext uri="{BB962C8B-B14F-4D97-AF65-F5344CB8AC3E}">
        <p14:creationId xmlns:p14="http://schemas.microsoft.com/office/powerpoint/2010/main" val="130958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85843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45113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50334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63378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2517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26567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374933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138451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472162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805125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399824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233173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956102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131904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184553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389691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27855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693269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958013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0765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2443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26567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85843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45113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40635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42965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4868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85843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29BBC2-617D-4760-A08F-1DF5C2AAE4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5907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xfrm>
            <a:off x="3979863" y="8902700"/>
            <a:ext cx="3044825" cy="46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Arial" pitchFamily="34" charset="0"/>
              </a:defRPr>
            </a:lvl1pPr>
            <a:lvl2pPr marL="746125" indent="-287338" defTabSz="935038" eaLnBrk="0" hangingPunct="0">
              <a:spcBef>
                <a:spcPct val="30000"/>
              </a:spcBef>
              <a:defRPr sz="1200">
                <a:solidFill>
                  <a:schemeClr val="tx1"/>
                </a:solidFill>
                <a:latin typeface="Arial" pitchFamily="34" charset="0"/>
              </a:defRPr>
            </a:lvl2pPr>
            <a:lvl3pPr marL="1149350" indent="-228600" defTabSz="935038" eaLnBrk="0" hangingPunct="0">
              <a:spcBef>
                <a:spcPct val="30000"/>
              </a:spcBef>
              <a:defRPr sz="1200">
                <a:solidFill>
                  <a:schemeClr val="tx1"/>
                </a:solidFill>
                <a:latin typeface="Arial" pitchFamily="34" charset="0"/>
              </a:defRPr>
            </a:lvl3pPr>
            <a:lvl4pPr marL="1608138" indent="-228600" defTabSz="935038" eaLnBrk="0" hangingPunct="0">
              <a:spcBef>
                <a:spcPct val="30000"/>
              </a:spcBef>
              <a:defRPr sz="1200">
                <a:solidFill>
                  <a:schemeClr val="tx1"/>
                </a:solidFill>
                <a:latin typeface="Arial" pitchFamily="34" charset="0"/>
              </a:defRPr>
            </a:lvl4pPr>
            <a:lvl5pPr marL="2068513" indent="-228600" defTabSz="935038" eaLnBrk="0" hangingPunct="0">
              <a:spcBef>
                <a:spcPct val="30000"/>
              </a:spcBef>
              <a:defRPr sz="1200">
                <a:solidFill>
                  <a:schemeClr val="tx1"/>
                </a:solidFill>
                <a:latin typeface="Arial" pitchFamily="34" charset="0"/>
              </a:defRPr>
            </a:lvl5pPr>
            <a:lvl6pPr marL="2525713" indent="-228600" defTabSz="935038" eaLnBrk="0" fontAlgn="base" hangingPunct="0">
              <a:spcBef>
                <a:spcPct val="30000"/>
              </a:spcBef>
              <a:spcAft>
                <a:spcPct val="0"/>
              </a:spcAft>
              <a:defRPr sz="1200">
                <a:solidFill>
                  <a:schemeClr val="tx1"/>
                </a:solidFill>
                <a:latin typeface="Arial" pitchFamily="34" charset="0"/>
              </a:defRPr>
            </a:lvl6pPr>
            <a:lvl7pPr marL="2982913" indent="-228600" defTabSz="935038" eaLnBrk="0" fontAlgn="base" hangingPunct="0">
              <a:spcBef>
                <a:spcPct val="30000"/>
              </a:spcBef>
              <a:spcAft>
                <a:spcPct val="0"/>
              </a:spcAft>
              <a:defRPr sz="1200">
                <a:solidFill>
                  <a:schemeClr val="tx1"/>
                </a:solidFill>
                <a:latin typeface="Arial" pitchFamily="34" charset="0"/>
              </a:defRPr>
            </a:lvl7pPr>
            <a:lvl8pPr marL="3440113" indent="-228600" defTabSz="935038" eaLnBrk="0" fontAlgn="base" hangingPunct="0">
              <a:spcBef>
                <a:spcPct val="30000"/>
              </a:spcBef>
              <a:spcAft>
                <a:spcPct val="0"/>
              </a:spcAft>
              <a:defRPr sz="1200">
                <a:solidFill>
                  <a:schemeClr val="tx1"/>
                </a:solidFill>
                <a:latin typeface="Arial" pitchFamily="34" charset="0"/>
              </a:defRPr>
            </a:lvl8pPr>
            <a:lvl9pPr marL="3897313" indent="-228600" defTabSz="935038" eaLnBrk="0" fontAlgn="base" hangingPunct="0">
              <a:spcBef>
                <a:spcPct val="30000"/>
              </a:spcBef>
              <a:spcAft>
                <a:spcPct val="0"/>
              </a:spcAft>
              <a:defRPr sz="1200">
                <a:solidFill>
                  <a:schemeClr val="tx1"/>
                </a:solidFill>
                <a:latin typeface="Arial" pitchFamily="34" charset="0"/>
              </a:defRPr>
            </a:lvl9pPr>
          </a:lstStyle>
          <a:p>
            <a:pPr marL="0" marR="0" lvl="0" indent="0" algn="r" defTabSz="935038" rtl="0" eaLnBrk="1" fontAlgn="auto" latinLnBrk="0" hangingPunct="1">
              <a:lnSpc>
                <a:spcPct val="100000"/>
              </a:lnSpc>
              <a:spcBef>
                <a:spcPct val="0"/>
              </a:spcBef>
              <a:spcAft>
                <a:spcPts val="0"/>
              </a:spcAft>
              <a:buClrTx/>
              <a:buSzTx/>
              <a:buFontTx/>
              <a:buNone/>
              <a:tabLst/>
              <a:defRPr/>
            </a:pPr>
            <a:fld id="{75874577-726D-41E9-848B-69EF4F592B0F}" type="slidenum">
              <a:rPr kumimoji="0" lang="en-US" altLang="en-US" sz="2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35038" rtl="0" eaLnBrk="1" fontAlgn="auto" latinLnBrk="0" hangingPunct="1">
                <a:lnSpc>
                  <a:spcPct val="100000"/>
                </a:lnSpc>
                <a:spcBef>
                  <a:spcPct val="0"/>
                </a:spcBef>
                <a:spcAft>
                  <a:spcPts val="0"/>
                </a:spcAft>
                <a:buClrTx/>
                <a:buSzTx/>
                <a:buFontTx/>
                <a:buNone/>
                <a:tabLst/>
                <a:defRPr/>
              </a:pPr>
              <a:t>141</a:t>
            </a:fld>
            <a:endParaRPr kumimoji="0" lang="en-US" altLang="en-US" sz="2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45113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4063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4296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48682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2/18/2025</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accent1"/>
                </a:solidFill>
              </a:rPr>
              <a:t>Agenda</a:t>
            </a:r>
          </a:p>
        </p:txBody>
      </p:sp>
    </p:spTree>
    <p:extLst>
      <p:ext uri="{BB962C8B-B14F-4D97-AF65-F5344CB8AC3E}">
        <p14:creationId xmlns:p14="http://schemas.microsoft.com/office/powerpoint/2010/main" val="17311311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D5718B-157F-5BDC-1078-E3205A0AA39B}"/>
              </a:ext>
            </a:extLst>
          </p:cNvPr>
          <p:cNvSpPr/>
          <p:nvPr userDrawn="1"/>
        </p:nvSpPr>
        <p:spPr>
          <a:xfrm>
            <a:off x="0" y="1395413"/>
            <a:ext cx="12192000" cy="5462587"/>
          </a:xfrm>
          <a:prstGeom prst="rect">
            <a:avLst/>
          </a:prstGeom>
          <a:solidFill>
            <a:schemeClr val="accent1"/>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dirty="0">
              <a:solidFill>
                <a:srgbClr val="FAE07E"/>
              </a:solidFill>
            </a:endParaRPr>
          </a:p>
        </p:txBody>
      </p:sp>
      <p:sp>
        <p:nvSpPr>
          <p:cNvPr id="5" name="TextBox 7">
            <a:extLst>
              <a:ext uri="{FF2B5EF4-FFF2-40B4-BE49-F238E27FC236}">
                <a16:creationId xmlns:a16="http://schemas.microsoft.com/office/drawing/2014/main" id="{4BC21392-A0EA-F08E-C40D-CC355E5BEC26}"/>
              </a:ext>
            </a:extLst>
          </p:cNvPr>
          <p:cNvSpPr txBox="1">
            <a:spLocks noChangeArrowheads="1"/>
          </p:cNvSpPr>
          <p:nvPr userDrawn="1"/>
        </p:nvSpPr>
        <p:spPr bwMode="auto">
          <a:xfrm>
            <a:off x="565152" y="6499225"/>
            <a:ext cx="8030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4">
            <a:spAutoFit/>
          </a:bodyPr>
          <a:lstStyle>
            <a:lvl1pPr defTabSz="685800">
              <a:defRPr sz="2000">
                <a:solidFill>
                  <a:schemeClr val="tx1"/>
                </a:solidFill>
                <a:latin typeface="Verdana" panose="020B0604030504040204" pitchFamily="34" charset="0"/>
                <a:cs typeface="Arial" panose="020B0604020202020204" pitchFamily="34" charset="0"/>
              </a:defRPr>
            </a:lvl1pPr>
            <a:lvl2pPr marL="742950" indent="-285750" defTabSz="685800">
              <a:defRPr sz="2000">
                <a:solidFill>
                  <a:schemeClr val="tx1"/>
                </a:solidFill>
                <a:latin typeface="Verdana" panose="020B0604030504040204" pitchFamily="34" charset="0"/>
                <a:cs typeface="Arial" panose="020B0604020202020204" pitchFamily="34" charset="0"/>
              </a:defRPr>
            </a:lvl2pPr>
            <a:lvl3pPr marL="1143000" indent="-228600" defTabSz="685800">
              <a:defRPr sz="2000">
                <a:solidFill>
                  <a:schemeClr val="tx1"/>
                </a:solidFill>
                <a:latin typeface="Verdana" panose="020B0604030504040204" pitchFamily="34" charset="0"/>
                <a:cs typeface="Arial" panose="020B0604020202020204" pitchFamily="34" charset="0"/>
              </a:defRPr>
            </a:lvl3pPr>
            <a:lvl4pPr marL="1600200" indent="-228600" defTabSz="685800">
              <a:defRPr sz="2000">
                <a:solidFill>
                  <a:schemeClr val="tx1"/>
                </a:solidFill>
                <a:latin typeface="Verdana" panose="020B0604030504040204" pitchFamily="34" charset="0"/>
                <a:cs typeface="Arial" panose="020B0604020202020204" pitchFamily="34" charset="0"/>
              </a:defRPr>
            </a:lvl4pPr>
            <a:lvl5pPr marL="2057400" indent="-228600" defTabSz="685800">
              <a:defRPr sz="2000">
                <a:solidFill>
                  <a:schemeClr val="tx1"/>
                </a:solidFill>
                <a:latin typeface="Verdana" panose="020B0604030504040204" pitchFamily="34" charset="0"/>
                <a:cs typeface="Arial" panose="020B060402020202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en-US" altLang="en-US" sz="600">
                <a:solidFill>
                  <a:schemeClr val="bg1"/>
                </a:solidFill>
              </a:rPr>
              <a:t>For internal usage only. Proprietary and confidential. Do not distribute.</a:t>
            </a:r>
          </a:p>
        </p:txBody>
      </p:sp>
      <p:pic>
        <p:nvPicPr>
          <p:cNvPr id="6" name="Picture 15">
            <a:extLst>
              <a:ext uri="{FF2B5EF4-FFF2-40B4-BE49-F238E27FC236}">
                <a16:creationId xmlns:a16="http://schemas.microsoft.com/office/drawing/2014/main" id="{B9DB25D7-9FAC-89F9-D5A0-46FA81E042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851" y="293688"/>
            <a:ext cx="2628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2"/>
          </p:nvPr>
        </p:nvSpPr>
        <p:spPr>
          <a:xfrm>
            <a:off x="10271776" y="358590"/>
            <a:ext cx="1506537" cy="768681"/>
          </a:xfrm>
        </p:spPr>
        <p:txBody>
          <a:bodyPr/>
          <a:lstStyle/>
          <a:p>
            <a:pPr lvl="0"/>
            <a:r>
              <a:rPr lang="en-US" noProof="0"/>
              <a:t>Click icon to add picture</a:t>
            </a:r>
            <a:endParaRPr lang="en-US" noProof="0" dirty="0"/>
          </a:p>
        </p:txBody>
      </p:sp>
      <p:sp>
        <p:nvSpPr>
          <p:cNvPr id="2" name="Title 1"/>
          <p:cNvSpPr>
            <a:spLocks noGrp="1"/>
          </p:cNvSpPr>
          <p:nvPr>
            <p:ph type="ctrTitle"/>
          </p:nvPr>
        </p:nvSpPr>
        <p:spPr>
          <a:xfrm>
            <a:off x="564697" y="2970386"/>
            <a:ext cx="9144000" cy="2387600"/>
          </a:xfrm>
        </p:spPr>
        <p:txBody>
          <a:bodyPr anchor="ct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6263" y="5310608"/>
            <a:ext cx="9144000" cy="424978"/>
          </a:xfrm>
        </p:spPr>
        <p:txBody>
          <a:bodyPr/>
          <a:lstStyle>
            <a:lvl1pPr marL="0" indent="0" algn="l">
              <a:buNone/>
              <a:defRPr sz="135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 Placeholder 8"/>
          <p:cNvSpPr>
            <a:spLocks noGrp="1"/>
          </p:cNvSpPr>
          <p:nvPr>
            <p:ph type="body" sz="quarter" idx="11"/>
          </p:nvPr>
        </p:nvSpPr>
        <p:spPr>
          <a:xfrm>
            <a:off x="589233" y="2723364"/>
            <a:ext cx="9119464" cy="293603"/>
          </a:xfrm>
        </p:spPr>
        <p:txBody>
          <a:bodyPr anchor="b" anchorCtr="0"/>
          <a:lstStyle>
            <a:lvl1pPr>
              <a:defRPr b="1">
                <a:solidFill>
                  <a:schemeClr val="bg1"/>
                </a:solidFill>
              </a:defRPr>
            </a:lvl1pPr>
          </a:lstStyle>
          <a:p>
            <a:pPr lvl="0"/>
            <a:r>
              <a:rPr lang="en-US"/>
              <a:t>Click to edit Master text styles</a:t>
            </a:r>
          </a:p>
        </p:txBody>
      </p:sp>
      <p:sp>
        <p:nvSpPr>
          <p:cNvPr id="21" name="Text Placeholder 20"/>
          <p:cNvSpPr>
            <a:spLocks noGrp="1"/>
          </p:cNvSpPr>
          <p:nvPr>
            <p:ph type="body" sz="quarter" idx="13"/>
          </p:nvPr>
        </p:nvSpPr>
        <p:spPr>
          <a:xfrm>
            <a:off x="7260772" y="615518"/>
            <a:ext cx="4931229" cy="315912"/>
          </a:xfrm>
        </p:spPr>
        <p:txBody>
          <a:bodyPr/>
          <a:lstStyle>
            <a:lvl1pPr>
              <a:defRPr sz="900">
                <a:solidFill>
                  <a:schemeClr val="bg2"/>
                </a:solidFill>
              </a:defRPr>
            </a:lvl1pPr>
          </a:lstStyle>
          <a:p>
            <a:pPr lvl="0"/>
            <a:r>
              <a:rPr lang="en-US"/>
              <a:t>Click to edit Master text styles</a:t>
            </a:r>
          </a:p>
        </p:txBody>
      </p:sp>
      <p:sp>
        <p:nvSpPr>
          <p:cNvPr id="7" name="Date Placeholder 3">
            <a:extLst>
              <a:ext uri="{FF2B5EF4-FFF2-40B4-BE49-F238E27FC236}">
                <a16:creationId xmlns:a16="http://schemas.microsoft.com/office/drawing/2014/main" id="{076C60C4-5FED-B664-2D14-3124EA46D4A2}"/>
              </a:ext>
            </a:extLst>
          </p:cNvPr>
          <p:cNvSpPr>
            <a:spLocks noGrp="1"/>
          </p:cNvSpPr>
          <p:nvPr>
            <p:ph type="dt" sz="half" idx="14"/>
          </p:nvPr>
        </p:nvSpPr>
        <p:spPr/>
        <p:txBody>
          <a:bodyPr/>
          <a:lstStyle>
            <a:lvl1pPr>
              <a:defRPr/>
            </a:lvl1pPr>
          </a:lstStyle>
          <a:p>
            <a:pPr>
              <a:defRPr/>
            </a:pPr>
            <a:fld id="{E9981F02-80F7-4036-9E32-9230B4A8128F}" type="datetime1">
              <a:rPr lang="en-US"/>
              <a:pPr>
                <a:defRPr/>
              </a:pPr>
              <a:t>2/18/2025</a:t>
            </a:fld>
            <a:endParaRPr lang="en-US"/>
          </a:p>
        </p:txBody>
      </p:sp>
    </p:spTree>
    <p:extLst>
      <p:ext uri="{BB962C8B-B14F-4D97-AF65-F5344CB8AC3E}">
        <p14:creationId xmlns:p14="http://schemas.microsoft.com/office/powerpoint/2010/main" val="39477759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943237-A858-8965-EDEF-46ED7B58C60F}"/>
              </a:ext>
            </a:extLst>
          </p:cNvPr>
          <p:cNvSpPr/>
          <p:nvPr userDrawn="1"/>
        </p:nvSpPr>
        <p:spPr>
          <a:xfrm>
            <a:off x="0" y="1395413"/>
            <a:ext cx="12192000" cy="5462587"/>
          </a:xfrm>
          <a:prstGeom prst="rect">
            <a:avLst/>
          </a:prstGeom>
          <a:solidFill>
            <a:schemeClr val="tx2"/>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dirty="0">
              <a:solidFill>
                <a:srgbClr val="FAE07E"/>
              </a:solidFill>
            </a:endParaRPr>
          </a:p>
        </p:txBody>
      </p:sp>
      <p:sp>
        <p:nvSpPr>
          <p:cNvPr id="5" name="TextBox 7">
            <a:extLst>
              <a:ext uri="{FF2B5EF4-FFF2-40B4-BE49-F238E27FC236}">
                <a16:creationId xmlns:a16="http://schemas.microsoft.com/office/drawing/2014/main" id="{21BA4EE8-83AE-E5C7-3471-793655A7B2BD}"/>
              </a:ext>
            </a:extLst>
          </p:cNvPr>
          <p:cNvSpPr txBox="1">
            <a:spLocks noChangeArrowheads="1"/>
          </p:cNvSpPr>
          <p:nvPr userDrawn="1"/>
        </p:nvSpPr>
        <p:spPr bwMode="auto">
          <a:xfrm>
            <a:off x="565152" y="6499225"/>
            <a:ext cx="8030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4">
            <a:spAutoFit/>
          </a:bodyPr>
          <a:lstStyle>
            <a:lvl1pPr defTabSz="685800">
              <a:defRPr sz="2000">
                <a:solidFill>
                  <a:schemeClr val="tx1"/>
                </a:solidFill>
                <a:latin typeface="Verdana" panose="020B0604030504040204" pitchFamily="34" charset="0"/>
                <a:cs typeface="Arial" panose="020B0604020202020204" pitchFamily="34" charset="0"/>
              </a:defRPr>
            </a:lvl1pPr>
            <a:lvl2pPr marL="742950" indent="-285750" defTabSz="685800">
              <a:defRPr sz="2000">
                <a:solidFill>
                  <a:schemeClr val="tx1"/>
                </a:solidFill>
                <a:latin typeface="Verdana" panose="020B0604030504040204" pitchFamily="34" charset="0"/>
                <a:cs typeface="Arial" panose="020B0604020202020204" pitchFamily="34" charset="0"/>
              </a:defRPr>
            </a:lvl2pPr>
            <a:lvl3pPr marL="1143000" indent="-228600" defTabSz="685800">
              <a:defRPr sz="2000">
                <a:solidFill>
                  <a:schemeClr val="tx1"/>
                </a:solidFill>
                <a:latin typeface="Verdana" panose="020B0604030504040204" pitchFamily="34" charset="0"/>
                <a:cs typeface="Arial" panose="020B0604020202020204" pitchFamily="34" charset="0"/>
              </a:defRPr>
            </a:lvl3pPr>
            <a:lvl4pPr marL="1600200" indent="-228600" defTabSz="685800">
              <a:defRPr sz="2000">
                <a:solidFill>
                  <a:schemeClr val="tx1"/>
                </a:solidFill>
                <a:latin typeface="Verdana" panose="020B0604030504040204" pitchFamily="34" charset="0"/>
                <a:cs typeface="Arial" panose="020B0604020202020204" pitchFamily="34" charset="0"/>
              </a:defRPr>
            </a:lvl4pPr>
            <a:lvl5pPr marL="2057400" indent="-228600" defTabSz="685800">
              <a:defRPr sz="2000">
                <a:solidFill>
                  <a:schemeClr val="tx1"/>
                </a:solidFill>
                <a:latin typeface="Verdana" panose="020B0604030504040204" pitchFamily="34" charset="0"/>
                <a:cs typeface="Arial" panose="020B060402020202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en-US" altLang="en-US" sz="600">
                <a:solidFill>
                  <a:schemeClr val="accent1"/>
                </a:solidFill>
              </a:rPr>
              <a:t>For internal usage only. Proprietary and confidential. Do not distribute.</a:t>
            </a:r>
          </a:p>
        </p:txBody>
      </p:sp>
      <p:pic>
        <p:nvPicPr>
          <p:cNvPr id="6" name="Picture 15">
            <a:extLst>
              <a:ext uri="{FF2B5EF4-FFF2-40B4-BE49-F238E27FC236}">
                <a16:creationId xmlns:a16="http://schemas.microsoft.com/office/drawing/2014/main" id="{DF8132C1-2452-67C5-31BE-F2913C58E1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851" y="293688"/>
            <a:ext cx="2628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4697" y="2970386"/>
            <a:ext cx="9144000" cy="2387600"/>
          </a:xfrm>
        </p:spPr>
        <p:txBody>
          <a:bodyPr anchor="ctr"/>
          <a:lstStyle>
            <a:lvl1pPr algn="l">
              <a:defRPr sz="4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76263" y="5310608"/>
            <a:ext cx="9144000" cy="424978"/>
          </a:xfrm>
        </p:spPr>
        <p:txBody>
          <a:bodyPr/>
          <a:lstStyle>
            <a:lvl1pPr marL="0" indent="0" algn="l">
              <a:buNone/>
              <a:defRPr sz="135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 Placeholder 8"/>
          <p:cNvSpPr>
            <a:spLocks noGrp="1"/>
          </p:cNvSpPr>
          <p:nvPr>
            <p:ph type="body" sz="quarter" idx="11"/>
          </p:nvPr>
        </p:nvSpPr>
        <p:spPr>
          <a:xfrm>
            <a:off x="589233" y="2723364"/>
            <a:ext cx="9119464" cy="293603"/>
          </a:xfrm>
        </p:spPr>
        <p:txBody>
          <a:bodyPr anchor="b" anchorCtr="0"/>
          <a:lstStyle>
            <a:lvl1pPr>
              <a:defRPr b="1">
                <a:solidFill>
                  <a:schemeClr val="accent1"/>
                </a:solidFill>
              </a:defRPr>
            </a:lvl1pPr>
          </a:lstStyle>
          <a:p>
            <a:pPr lvl="0"/>
            <a:r>
              <a:rPr lang="en-US"/>
              <a:t>Click to edit Master text styles</a:t>
            </a:r>
          </a:p>
        </p:txBody>
      </p:sp>
      <p:sp>
        <p:nvSpPr>
          <p:cNvPr id="7" name="Date Placeholder 3">
            <a:extLst>
              <a:ext uri="{FF2B5EF4-FFF2-40B4-BE49-F238E27FC236}">
                <a16:creationId xmlns:a16="http://schemas.microsoft.com/office/drawing/2014/main" id="{8F208D5E-8956-B163-5538-0CD35FDC9EF6}"/>
              </a:ext>
            </a:extLst>
          </p:cNvPr>
          <p:cNvSpPr>
            <a:spLocks noGrp="1"/>
          </p:cNvSpPr>
          <p:nvPr>
            <p:ph type="dt" sz="half" idx="12"/>
          </p:nvPr>
        </p:nvSpPr>
        <p:spPr/>
        <p:txBody>
          <a:bodyPr/>
          <a:lstStyle>
            <a:lvl1pPr>
              <a:defRPr/>
            </a:lvl1pPr>
          </a:lstStyle>
          <a:p>
            <a:pPr>
              <a:defRPr/>
            </a:pPr>
            <a:fld id="{ACB2C966-D41A-48E1-AC69-27AFE5E5A719}" type="datetime1">
              <a:rPr lang="en-US"/>
              <a:pPr>
                <a:defRPr/>
              </a:pPr>
              <a:t>2/18/2025</a:t>
            </a:fld>
            <a:endParaRPr lang="en-US"/>
          </a:p>
        </p:txBody>
      </p:sp>
    </p:spTree>
    <p:extLst>
      <p:ext uri="{BB962C8B-B14F-4D97-AF65-F5344CB8AC3E}">
        <p14:creationId xmlns:p14="http://schemas.microsoft.com/office/powerpoint/2010/main" val="11583503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095CBE-0C5A-A9EE-F619-F326443F1100}"/>
              </a:ext>
            </a:extLst>
          </p:cNvPr>
          <p:cNvSpPr/>
          <p:nvPr userDrawn="1"/>
        </p:nvSpPr>
        <p:spPr>
          <a:xfrm>
            <a:off x="0" y="1395413"/>
            <a:ext cx="12192000" cy="5462587"/>
          </a:xfrm>
          <a:prstGeom prst="rect">
            <a:avLst/>
          </a:prstGeom>
          <a:solidFill>
            <a:schemeClr val="tx2"/>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dirty="0">
              <a:solidFill>
                <a:srgbClr val="FAE07E"/>
              </a:solidFill>
            </a:endParaRPr>
          </a:p>
        </p:txBody>
      </p:sp>
      <p:sp>
        <p:nvSpPr>
          <p:cNvPr id="7" name="TextBox 7">
            <a:extLst>
              <a:ext uri="{FF2B5EF4-FFF2-40B4-BE49-F238E27FC236}">
                <a16:creationId xmlns:a16="http://schemas.microsoft.com/office/drawing/2014/main" id="{3224790E-F3B5-9EE1-6C03-97B6C1EC48B8}"/>
              </a:ext>
            </a:extLst>
          </p:cNvPr>
          <p:cNvSpPr txBox="1">
            <a:spLocks noChangeArrowheads="1"/>
          </p:cNvSpPr>
          <p:nvPr userDrawn="1"/>
        </p:nvSpPr>
        <p:spPr bwMode="auto">
          <a:xfrm>
            <a:off x="565152" y="6499225"/>
            <a:ext cx="8030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4">
            <a:spAutoFit/>
          </a:bodyPr>
          <a:lstStyle>
            <a:lvl1pPr defTabSz="685800">
              <a:defRPr sz="2000">
                <a:solidFill>
                  <a:schemeClr val="tx1"/>
                </a:solidFill>
                <a:latin typeface="Verdana" panose="020B0604030504040204" pitchFamily="34" charset="0"/>
                <a:cs typeface="Arial" panose="020B0604020202020204" pitchFamily="34" charset="0"/>
              </a:defRPr>
            </a:lvl1pPr>
            <a:lvl2pPr marL="742950" indent="-285750" defTabSz="685800">
              <a:defRPr sz="2000">
                <a:solidFill>
                  <a:schemeClr val="tx1"/>
                </a:solidFill>
                <a:latin typeface="Verdana" panose="020B0604030504040204" pitchFamily="34" charset="0"/>
                <a:cs typeface="Arial" panose="020B0604020202020204" pitchFamily="34" charset="0"/>
              </a:defRPr>
            </a:lvl2pPr>
            <a:lvl3pPr marL="1143000" indent="-228600" defTabSz="685800">
              <a:defRPr sz="2000">
                <a:solidFill>
                  <a:schemeClr val="tx1"/>
                </a:solidFill>
                <a:latin typeface="Verdana" panose="020B0604030504040204" pitchFamily="34" charset="0"/>
                <a:cs typeface="Arial" panose="020B0604020202020204" pitchFamily="34" charset="0"/>
              </a:defRPr>
            </a:lvl3pPr>
            <a:lvl4pPr marL="1600200" indent="-228600" defTabSz="685800">
              <a:defRPr sz="2000">
                <a:solidFill>
                  <a:schemeClr val="tx1"/>
                </a:solidFill>
                <a:latin typeface="Verdana" panose="020B0604030504040204" pitchFamily="34" charset="0"/>
                <a:cs typeface="Arial" panose="020B0604020202020204" pitchFamily="34" charset="0"/>
              </a:defRPr>
            </a:lvl4pPr>
            <a:lvl5pPr marL="2057400" indent="-228600" defTabSz="685800">
              <a:defRPr sz="2000">
                <a:solidFill>
                  <a:schemeClr val="tx1"/>
                </a:solidFill>
                <a:latin typeface="Verdana" panose="020B0604030504040204" pitchFamily="34" charset="0"/>
                <a:cs typeface="Arial" panose="020B060402020202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en-US" altLang="en-US" sz="600">
                <a:solidFill>
                  <a:schemeClr val="accent1"/>
                </a:solidFill>
              </a:rPr>
              <a:t>For internal usage only. Proprietary and confidential. Do not distribute.</a:t>
            </a:r>
          </a:p>
        </p:txBody>
      </p:sp>
      <p:pic>
        <p:nvPicPr>
          <p:cNvPr id="8" name="Picture 15">
            <a:extLst>
              <a:ext uri="{FF2B5EF4-FFF2-40B4-BE49-F238E27FC236}">
                <a16:creationId xmlns:a16="http://schemas.microsoft.com/office/drawing/2014/main" id="{FF84B85B-F153-2007-0CA1-D2A4EDF0EC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851" y="293688"/>
            <a:ext cx="2628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4697" y="2970386"/>
            <a:ext cx="9144000" cy="2387600"/>
          </a:xfrm>
        </p:spPr>
        <p:txBody>
          <a:bodyPr anchor="ctr"/>
          <a:lstStyle>
            <a:lvl1pPr algn="l">
              <a:defRPr sz="4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76263" y="5310608"/>
            <a:ext cx="9144000" cy="424978"/>
          </a:xfrm>
        </p:spPr>
        <p:txBody>
          <a:bodyPr/>
          <a:lstStyle>
            <a:lvl1pPr marL="0" indent="0" algn="l">
              <a:buNone/>
              <a:defRPr sz="135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 Placeholder 8"/>
          <p:cNvSpPr>
            <a:spLocks noGrp="1"/>
          </p:cNvSpPr>
          <p:nvPr>
            <p:ph type="body" sz="quarter" idx="11"/>
          </p:nvPr>
        </p:nvSpPr>
        <p:spPr>
          <a:xfrm>
            <a:off x="589233" y="2723364"/>
            <a:ext cx="9119464" cy="293603"/>
          </a:xfrm>
        </p:spPr>
        <p:txBody>
          <a:bodyPr anchor="b" anchorCtr="0"/>
          <a:lstStyle>
            <a:lvl1pPr>
              <a:defRPr b="1">
                <a:solidFill>
                  <a:schemeClr val="accent1"/>
                </a:solidFill>
              </a:defRPr>
            </a:lvl1pPr>
          </a:lstStyle>
          <a:p>
            <a:pPr lvl="0"/>
            <a:r>
              <a:rPr lang="en-US"/>
              <a:t>Click to edit Master text styles</a:t>
            </a:r>
          </a:p>
        </p:txBody>
      </p:sp>
      <p:sp>
        <p:nvSpPr>
          <p:cNvPr id="5" name="Picture Placeholder 10"/>
          <p:cNvSpPr>
            <a:spLocks noGrp="1"/>
          </p:cNvSpPr>
          <p:nvPr>
            <p:ph type="pic" sz="quarter" idx="12"/>
          </p:nvPr>
        </p:nvSpPr>
        <p:spPr>
          <a:xfrm>
            <a:off x="10271776" y="358590"/>
            <a:ext cx="1506537" cy="768681"/>
          </a:xfrm>
        </p:spPr>
        <p:txBody>
          <a:bodyPr/>
          <a:lstStyle/>
          <a:p>
            <a:pPr lvl="0"/>
            <a:r>
              <a:rPr lang="en-US" noProof="0"/>
              <a:t>Click icon to add picture</a:t>
            </a:r>
            <a:endParaRPr lang="en-US" noProof="0" dirty="0"/>
          </a:p>
        </p:txBody>
      </p:sp>
      <p:sp>
        <p:nvSpPr>
          <p:cNvPr id="6" name="Text Placeholder 20"/>
          <p:cNvSpPr>
            <a:spLocks noGrp="1"/>
          </p:cNvSpPr>
          <p:nvPr>
            <p:ph type="body" sz="quarter" idx="13"/>
          </p:nvPr>
        </p:nvSpPr>
        <p:spPr>
          <a:xfrm>
            <a:off x="7260772" y="615518"/>
            <a:ext cx="4931229" cy="315912"/>
          </a:xfrm>
        </p:spPr>
        <p:txBody>
          <a:bodyPr/>
          <a:lstStyle>
            <a:lvl1pPr>
              <a:defRPr sz="900">
                <a:solidFill>
                  <a:schemeClr val="bg2"/>
                </a:solidFill>
              </a:defRPr>
            </a:lvl1pPr>
          </a:lstStyle>
          <a:p>
            <a:pPr lvl="0"/>
            <a:r>
              <a:rPr lang="en-US"/>
              <a:t>Click to edit Master text styles</a:t>
            </a:r>
          </a:p>
        </p:txBody>
      </p:sp>
      <p:sp>
        <p:nvSpPr>
          <p:cNvPr id="10" name="Date Placeholder 3">
            <a:extLst>
              <a:ext uri="{FF2B5EF4-FFF2-40B4-BE49-F238E27FC236}">
                <a16:creationId xmlns:a16="http://schemas.microsoft.com/office/drawing/2014/main" id="{0FC6A7C2-689B-75A0-AC74-F4FBB9403D7B}"/>
              </a:ext>
            </a:extLst>
          </p:cNvPr>
          <p:cNvSpPr>
            <a:spLocks noGrp="1"/>
          </p:cNvSpPr>
          <p:nvPr>
            <p:ph type="dt" sz="half" idx="14"/>
          </p:nvPr>
        </p:nvSpPr>
        <p:spPr/>
        <p:txBody>
          <a:bodyPr/>
          <a:lstStyle>
            <a:lvl1pPr>
              <a:defRPr/>
            </a:lvl1pPr>
          </a:lstStyle>
          <a:p>
            <a:pPr>
              <a:defRPr/>
            </a:pPr>
            <a:fld id="{4C066F66-A73E-4EA2-9DEF-ABF7C54FBB77}" type="datetime1">
              <a:rPr lang="en-US"/>
              <a:pPr>
                <a:defRPr/>
              </a:pPr>
              <a:t>2/18/2025</a:t>
            </a:fld>
            <a:endParaRPr lang="en-US"/>
          </a:p>
        </p:txBody>
      </p:sp>
    </p:spTree>
    <p:extLst>
      <p:ext uri="{BB962C8B-B14F-4D97-AF65-F5344CB8AC3E}">
        <p14:creationId xmlns:p14="http://schemas.microsoft.com/office/powerpoint/2010/main" val="11752052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135DDD83-52E2-B8D4-1FC9-015FD48D407C}"/>
              </a:ext>
            </a:extLst>
          </p:cNvPr>
          <p:cNvSpPr txBox="1">
            <a:spLocks noChangeArrowheads="1"/>
          </p:cNvSpPr>
          <p:nvPr userDrawn="1"/>
        </p:nvSpPr>
        <p:spPr bwMode="auto">
          <a:xfrm>
            <a:off x="565152" y="6499225"/>
            <a:ext cx="8030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4">
            <a:spAutoFit/>
          </a:bodyPr>
          <a:lstStyle>
            <a:lvl1pPr defTabSz="685800">
              <a:defRPr sz="2000">
                <a:solidFill>
                  <a:schemeClr val="tx1"/>
                </a:solidFill>
                <a:latin typeface="Verdana" panose="020B0604030504040204" pitchFamily="34" charset="0"/>
                <a:cs typeface="Arial" panose="020B0604020202020204" pitchFamily="34" charset="0"/>
              </a:defRPr>
            </a:lvl1pPr>
            <a:lvl2pPr marL="742950" indent="-285750" defTabSz="685800">
              <a:defRPr sz="2000">
                <a:solidFill>
                  <a:schemeClr val="tx1"/>
                </a:solidFill>
                <a:latin typeface="Verdana" panose="020B0604030504040204" pitchFamily="34" charset="0"/>
                <a:cs typeface="Arial" panose="020B0604020202020204" pitchFamily="34" charset="0"/>
              </a:defRPr>
            </a:lvl2pPr>
            <a:lvl3pPr marL="1143000" indent="-228600" defTabSz="685800">
              <a:defRPr sz="2000">
                <a:solidFill>
                  <a:schemeClr val="tx1"/>
                </a:solidFill>
                <a:latin typeface="Verdana" panose="020B0604030504040204" pitchFamily="34" charset="0"/>
                <a:cs typeface="Arial" panose="020B0604020202020204" pitchFamily="34" charset="0"/>
              </a:defRPr>
            </a:lvl3pPr>
            <a:lvl4pPr marL="1600200" indent="-228600" defTabSz="685800">
              <a:defRPr sz="2000">
                <a:solidFill>
                  <a:schemeClr val="tx1"/>
                </a:solidFill>
                <a:latin typeface="Verdana" panose="020B0604030504040204" pitchFamily="34" charset="0"/>
                <a:cs typeface="Arial" panose="020B0604020202020204" pitchFamily="34" charset="0"/>
              </a:defRPr>
            </a:lvl4pPr>
            <a:lvl5pPr marL="2057400" indent="-228600" defTabSz="685800">
              <a:defRPr sz="2000">
                <a:solidFill>
                  <a:schemeClr val="tx1"/>
                </a:solidFill>
                <a:latin typeface="Verdana" panose="020B0604030504040204" pitchFamily="34" charset="0"/>
                <a:cs typeface="Arial" panose="020B060402020202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en-US" altLang="en-US" sz="600">
                <a:solidFill>
                  <a:schemeClr val="accent1"/>
                </a:solidFill>
              </a:rPr>
              <a:t>For internal usage only. Proprietary and confidential. Do not distribute.</a:t>
            </a:r>
          </a:p>
        </p:txBody>
      </p:sp>
      <p:pic>
        <p:nvPicPr>
          <p:cNvPr id="5" name="Picture 15">
            <a:extLst>
              <a:ext uri="{FF2B5EF4-FFF2-40B4-BE49-F238E27FC236}">
                <a16:creationId xmlns:a16="http://schemas.microsoft.com/office/drawing/2014/main" id="{98D12BB8-E232-871F-AC5A-90ACEF44E2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851" y="293688"/>
            <a:ext cx="2628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4697" y="2970386"/>
            <a:ext cx="9144000" cy="2387600"/>
          </a:xfrm>
        </p:spPr>
        <p:txBody>
          <a:bodyPr anchor="ctr"/>
          <a:lstStyle>
            <a:lvl1pPr algn="l">
              <a:defRPr sz="4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76263" y="5310608"/>
            <a:ext cx="9144000" cy="424978"/>
          </a:xfrm>
        </p:spPr>
        <p:txBody>
          <a:bodyPr/>
          <a:lstStyle>
            <a:lvl1pPr marL="0" indent="0" algn="l">
              <a:buNone/>
              <a:defRPr sz="135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 Placeholder 8"/>
          <p:cNvSpPr>
            <a:spLocks noGrp="1"/>
          </p:cNvSpPr>
          <p:nvPr>
            <p:ph type="body" sz="quarter" idx="11"/>
          </p:nvPr>
        </p:nvSpPr>
        <p:spPr>
          <a:xfrm>
            <a:off x="589233" y="2723364"/>
            <a:ext cx="9119464" cy="293603"/>
          </a:xfrm>
        </p:spPr>
        <p:txBody>
          <a:bodyPr anchor="b" anchorCtr="0"/>
          <a:lstStyle>
            <a:lvl1pPr>
              <a:defRPr b="1">
                <a:solidFill>
                  <a:schemeClr val="accent1"/>
                </a:solidFill>
              </a:defRPr>
            </a:lvl1pPr>
          </a:lstStyle>
          <a:p>
            <a:pPr lvl="0"/>
            <a:r>
              <a:rPr lang="en-US"/>
              <a:t>Click to edit Master text styles</a:t>
            </a:r>
          </a:p>
        </p:txBody>
      </p:sp>
      <p:sp>
        <p:nvSpPr>
          <p:cNvPr id="6" name="Date Placeholder 3">
            <a:extLst>
              <a:ext uri="{FF2B5EF4-FFF2-40B4-BE49-F238E27FC236}">
                <a16:creationId xmlns:a16="http://schemas.microsoft.com/office/drawing/2014/main" id="{AB52DBAA-967E-1B82-ED2A-ADC2D3DDA869}"/>
              </a:ext>
            </a:extLst>
          </p:cNvPr>
          <p:cNvSpPr>
            <a:spLocks noGrp="1"/>
          </p:cNvSpPr>
          <p:nvPr>
            <p:ph type="dt" sz="half" idx="12"/>
          </p:nvPr>
        </p:nvSpPr>
        <p:spPr/>
        <p:txBody>
          <a:bodyPr/>
          <a:lstStyle>
            <a:lvl1pPr>
              <a:defRPr/>
            </a:lvl1pPr>
          </a:lstStyle>
          <a:p>
            <a:pPr>
              <a:defRPr/>
            </a:pPr>
            <a:fld id="{64532229-5235-4444-81FE-E0ED6457B369}" type="datetime1">
              <a:rPr lang="en-US"/>
              <a:pPr>
                <a:defRPr/>
              </a:pPr>
              <a:t>2/18/2025</a:t>
            </a:fld>
            <a:endParaRPr lang="en-US"/>
          </a:p>
        </p:txBody>
      </p:sp>
    </p:spTree>
    <p:extLst>
      <p:ext uri="{BB962C8B-B14F-4D97-AF65-F5344CB8AC3E}">
        <p14:creationId xmlns:p14="http://schemas.microsoft.com/office/powerpoint/2010/main" val="41780048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2390A065-F488-4617-8B8E-2E8CF749C41E}"/>
              </a:ext>
            </a:extLst>
          </p:cNvPr>
          <p:cNvSpPr txBox="1">
            <a:spLocks noChangeArrowheads="1"/>
          </p:cNvSpPr>
          <p:nvPr userDrawn="1"/>
        </p:nvSpPr>
        <p:spPr bwMode="auto">
          <a:xfrm>
            <a:off x="565152" y="6499225"/>
            <a:ext cx="8030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4">
            <a:spAutoFit/>
          </a:bodyPr>
          <a:lstStyle>
            <a:lvl1pPr defTabSz="685800">
              <a:defRPr sz="2000">
                <a:solidFill>
                  <a:schemeClr val="tx1"/>
                </a:solidFill>
                <a:latin typeface="Verdana" panose="020B0604030504040204" pitchFamily="34" charset="0"/>
                <a:cs typeface="Arial" panose="020B0604020202020204" pitchFamily="34" charset="0"/>
              </a:defRPr>
            </a:lvl1pPr>
            <a:lvl2pPr marL="742950" indent="-285750" defTabSz="685800">
              <a:defRPr sz="2000">
                <a:solidFill>
                  <a:schemeClr val="tx1"/>
                </a:solidFill>
                <a:latin typeface="Verdana" panose="020B0604030504040204" pitchFamily="34" charset="0"/>
                <a:cs typeface="Arial" panose="020B0604020202020204" pitchFamily="34" charset="0"/>
              </a:defRPr>
            </a:lvl2pPr>
            <a:lvl3pPr marL="1143000" indent="-228600" defTabSz="685800">
              <a:defRPr sz="2000">
                <a:solidFill>
                  <a:schemeClr val="tx1"/>
                </a:solidFill>
                <a:latin typeface="Verdana" panose="020B0604030504040204" pitchFamily="34" charset="0"/>
                <a:cs typeface="Arial" panose="020B0604020202020204" pitchFamily="34" charset="0"/>
              </a:defRPr>
            </a:lvl3pPr>
            <a:lvl4pPr marL="1600200" indent="-228600" defTabSz="685800">
              <a:defRPr sz="2000">
                <a:solidFill>
                  <a:schemeClr val="tx1"/>
                </a:solidFill>
                <a:latin typeface="Verdana" panose="020B0604030504040204" pitchFamily="34" charset="0"/>
                <a:cs typeface="Arial" panose="020B0604020202020204" pitchFamily="34" charset="0"/>
              </a:defRPr>
            </a:lvl4pPr>
            <a:lvl5pPr marL="2057400" indent="-228600" defTabSz="685800">
              <a:defRPr sz="2000">
                <a:solidFill>
                  <a:schemeClr val="tx1"/>
                </a:solidFill>
                <a:latin typeface="Verdana" panose="020B0604030504040204" pitchFamily="34" charset="0"/>
                <a:cs typeface="Arial" panose="020B060402020202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en-US" altLang="en-US" sz="600">
                <a:solidFill>
                  <a:schemeClr val="accent1"/>
                </a:solidFill>
              </a:rPr>
              <a:t>For internal usage only. Proprietary and confidential. Do not distribute.</a:t>
            </a:r>
          </a:p>
        </p:txBody>
      </p:sp>
      <p:pic>
        <p:nvPicPr>
          <p:cNvPr id="7" name="Picture 15">
            <a:extLst>
              <a:ext uri="{FF2B5EF4-FFF2-40B4-BE49-F238E27FC236}">
                <a16:creationId xmlns:a16="http://schemas.microsoft.com/office/drawing/2014/main" id="{F3142EF1-83B2-CA5A-FDBC-5D726DBC54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851" y="293688"/>
            <a:ext cx="2628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4697" y="2970386"/>
            <a:ext cx="9144000" cy="2387600"/>
          </a:xfrm>
        </p:spPr>
        <p:txBody>
          <a:bodyPr anchor="ctr"/>
          <a:lstStyle>
            <a:lvl1pPr algn="l">
              <a:defRPr sz="4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76263" y="5310608"/>
            <a:ext cx="9144000" cy="424978"/>
          </a:xfrm>
        </p:spPr>
        <p:txBody>
          <a:bodyPr/>
          <a:lstStyle>
            <a:lvl1pPr marL="0" indent="0" algn="l">
              <a:buNone/>
              <a:defRPr sz="135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 Placeholder 8"/>
          <p:cNvSpPr>
            <a:spLocks noGrp="1"/>
          </p:cNvSpPr>
          <p:nvPr>
            <p:ph type="body" sz="quarter" idx="11"/>
          </p:nvPr>
        </p:nvSpPr>
        <p:spPr>
          <a:xfrm>
            <a:off x="589233" y="2723364"/>
            <a:ext cx="9119464" cy="293603"/>
          </a:xfrm>
        </p:spPr>
        <p:txBody>
          <a:bodyPr anchor="b" anchorCtr="0"/>
          <a:lstStyle>
            <a:lvl1pPr>
              <a:defRPr b="1">
                <a:solidFill>
                  <a:schemeClr val="accent1"/>
                </a:solidFill>
              </a:defRPr>
            </a:lvl1pPr>
          </a:lstStyle>
          <a:p>
            <a:pPr lvl="0"/>
            <a:r>
              <a:rPr lang="en-US"/>
              <a:t>Click to edit Master text styles</a:t>
            </a:r>
          </a:p>
        </p:txBody>
      </p:sp>
      <p:sp>
        <p:nvSpPr>
          <p:cNvPr id="5" name="Picture Placeholder 10"/>
          <p:cNvSpPr>
            <a:spLocks noGrp="1"/>
          </p:cNvSpPr>
          <p:nvPr>
            <p:ph type="pic" sz="quarter" idx="12"/>
          </p:nvPr>
        </p:nvSpPr>
        <p:spPr>
          <a:xfrm>
            <a:off x="10271776" y="358590"/>
            <a:ext cx="1506537" cy="768681"/>
          </a:xfrm>
        </p:spPr>
        <p:txBody>
          <a:bodyPr/>
          <a:lstStyle/>
          <a:p>
            <a:pPr lvl="0"/>
            <a:r>
              <a:rPr lang="en-US" noProof="0"/>
              <a:t>Click icon to add picture</a:t>
            </a:r>
            <a:endParaRPr lang="en-US" noProof="0" dirty="0"/>
          </a:p>
        </p:txBody>
      </p:sp>
      <p:sp>
        <p:nvSpPr>
          <p:cNvPr id="6" name="Text Placeholder 20"/>
          <p:cNvSpPr>
            <a:spLocks noGrp="1"/>
          </p:cNvSpPr>
          <p:nvPr>
            <p:ph type="body" sz="quarter" idx="13"/>
          </p:nvPr>
        </p:nvSpPr>
        <p:spPr>
          <a:xfrm>
            <a:off x="7260772" y="615518"/>
            <a:ext cx="4931229" cy="315912"/>
          </a:xfrm>
        </p:spPr>
        <p:txBody>
          <a:bodyPr/>
          <a:lstStyle>
            <a:lvl1pPr>
              <a:defRPr sz="900">
                <a:solidFill>
                  <a:schemeClr val="bg2"/>
                </a:solidFill>
              </a:defRPr>
            </a:lvl1pPr>
          </a:lstStyle>
          <a:p>
            <a:pPr lvl="0"/>
            <a:r>
              <a:rPr lang="en-US"/>
              <a:t>Click to edit Master text styles</a:t>
            </a:r>
          </a:p>
        </p:txBody>
      </p:sp>
      <p:sp>
        <p:nvSpPr>
          <p:cNvPr id="8" name="Date Placeholder 3">
            <a:extLst>
              <a:ext uri="{FF2B5EF4-FFF2-40B4-BE49-F238E27FC236}">
                <a16:creationId xmlns:a16="http://schemas.microsoft.com/office/drawing/2014/main" id="{D43BFFAA-51EA-79B0-CE64-C257075737D3}"/>
              </a:ext>
            </a:extLst>
          </p:cNvPr>
          <p:cNvSpPr>
            <a:spLocks noGrp="1"/>
          </p:cNvSpPr>
          <p:nvPr>
            <p:ph type="dt" sz="half" idx="14"/>
          </p:nvPr>
        </p:nvSpPr>
        <p:spPr/>
        <p:txBody>
          <a:bodyPr/>
          <a:lstStyle>
            <a:lvl1pPr>
              <a:defRPr/>
            </a:lvl1pPr>
          </a:lstStyle>
          <a:p>
            <a:pPr>
              <a:defRPr/>
            </a:pPr>
            <a:fld id="{E8114AF1-5462-4BFD-BF29-94435EEA026A}" type="datetime1">
              <a:rPr lang="en-US"/>
              <a:pPr>
                <a:defRPr/>
              </a:pPr>
              <a:t>2/18/2025</a:t>
            </a:fld>
            <a:endParaRPr lang="en-US"/>
          </a:p>
        </p:txBody>
      </p:sp>
    </p:spTree>
    <p:extLst>
      <p:ext uri="{BB962C8B-B14F-4D97-AF65-F5344CB8AC3E}">
        <p14:creationId xmlns:p14="http://schemas.microsoft.com/office/powerpoint/2010/main" val="15859549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0D49A729-D721-BE7A-E462-92054A738E06}"/>
              </a:ext>
            </a:extLst>
          </p:cNvPr>
          <p:cNvSpPr txBox="1">
            <a:spLocks noChangeArrowheads="1"/>
          </p:cNvSpPr>
          <p:nvPr userDrawn="1"/>
        </p:nvSpPr>
        <p:spPr bwMode="auto">
          <a:xfrm>
            <a:off x="565152" y="6499225"/>
            <a:ext cx="8030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4">
            <a:spAutoFit/>
          </a:bodyPr>
          <a:lstStyle>
            <a:lvl1pPr defTabSz="685800">
              <a:defRPr sz="2000">
                <a:solidFill>
                  <a:schemeClr val="tx1"/>
                </a:solidFill>
                <a:latin typeface="Verdana" panose="020B0604030504040204" pitchFamily="34" charset="0"/>
                <a:cs typeface="Arial" panose="020B0604020202020204" pitchFamily="34" charset="0"/>
              </a:defRPr>
            </a:lvl1pPr>
            <a:lvl2pPr marL="742950" indent="-285750" defTabSz="685800">
              <a:defRPr sz="2000">
                <a:solidFill>
                  <a:schemeClr val="tx1"/>
                </a:solidFill>
                <a:latin typeface="Verdana" panose="020B0604030504040204" pitchFamily="34" charset="0"/>
                <a:cs typeface="Arial" panose="020B0604020202020204" pitchFamily="34" charset="0"/>
              </a:defRPr>
            </a:lvl2pPr>
            <a:lvl3pPr marL="1143000" indent="-228600" defTabSz="685800">
              <a:defRPr sz="2000">
                <a:solidFill>
                  <a:schemeClr val="tx1"/>
                </a:solidFill>
                <a:latin typeface="Verdana" panose="020B0604030504040204" pitchFamily="34" charset="0"/>
                <a:cs typeface="Arial" panose="020B0604020202020204" pitchFamily="34" charset="0"/>
              </a:defRPr>
            </a:lvl3pPr>
            <a:lvl4pPr marL="1600200" indent="-228600" defTabSz="685800">
              <a:defRPr sz="2000">
                <a:solidFill>
                  <a:schemeClr val="tx1"/>
                </a:solidFill>
                <a:latin typeface="Verdana" panose="020B0604030504040204" pitchFamily="34" charset="0"/>
                <a:cs typeface="Arial" panose="020B0604020202020204" pitchFamily="34" charset="0"/>
              </a:defRPr>
            </a:lvl4pPr>
            <a:lvl5pPr marL="2057400" indent="-228600" defTabSz="685800">
              <a:defRPr sz="2000">
                <a:solidFill>
                  <a:schemeClr val="tx1"/>
                </a:solidFill>
                <a:latin typeface="Verdana" panose="020B0604030504040204" pitchFamily="34" charset="0"/>
                <a:cs typeface="Arial" panose="020B060402020202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en-US" altLang="en-US" sz="600">
                <a:solidFill>
                  <a:schemeClr val="accent1"/>
                </a:solidFill>
              </a:rPr>
              <a:t>For internal usage only. Proprietary and confidential. Do not distribute.</a:t>
            </a:r>
          </a:p>
        </p:txBody>
      </p:sp>
      <p:pic>
        <p:nvPicPr>
          <p:cNvPr id="7" name="Picture 15">
            <a:extLst>
              <a:ext uri="{FF2B5EF4-FFF2-40B4-BE49-F238E27FC236}">
                <a16:creationId xmlns:a16="http://schemas.microsoft.com/office/drawing/2014/main" id="{B102F9E5-E4ED-56AE-637C-1060D8327C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851" y="293688"/>
            <a:ext cx="2628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21"/>
          </p:nvPr>
        </p:nvSpPr>
        <p:spPr>
          <a:xfrm>
            <a:off x="6096000" y="0"/>
            <a:ext cx="6096000" cy="6858000"/>
          </a:xfrm>
        </p:spPr>
        <p:txBody>
          <a:bodyPr/>
          <a:lstStyle/>
          <a:p>
            <a:pPr lvl="0"/>
            <a:r>
              <a:rPr lang="en-US" noProof="0"/>
              <a:t>Click icon to add picture</a:t>
            </a:r>
          </a:p>
        </p:txBody>
      </p:sp>
      <p:sp>
        <p:nvSpPr>
          <p:cNvPr id="2" name="Title 1"/>
          <p:cNvSpPr>
            <a:spLocks noGrp="1"/>
          </p:cNvSpPr>
          <p:nvPr>
            <p:ph type="ctrTitle"/>
          </p:nvPr>
        </p:nvSpPr>
        <p:spPr>
          <a:xfrm>
            <a:off x="563293" y="2605401"/>
            <a:ext cx="5214937" cy="2387600"/>
          </a:xfrm>
        </p:spPr>
        <p:txBody>
          <a:bodyPr anchor="ctr"/>
          <a:lstStyle>
            <a:lvl1pPr algn="l">
              <a:defRPr sz="4500">
                <a:solidFill>
                  <a:schemeClr val="accent1"/>
                </a:solidFill>
              </a:defRPr>
            </a:lvl1pPr>
          </a:lstStyle>
          <a:p>
            <a:r>
              <a:rPr lang="en-US"/>
              <a:t>Click to edit Master title style</a:t>
            </a:r>
            <a:endParaRPr lang="en-US" dirty="0"/>
          </a:p>
        </p:txBody>
      </p:sp>
      <p:sp>
        <p:nvSpPr>
          <p:cNvPr id="5" name="Subtitle 2"/>
          <p:cNvSpPr>
            <a:spLocks noGrp="1"/>
          </p:cNvSpPr>
          <p:nvPr>
            <p:ph type="subTitle" idx="1"/>
          </p:nvPr>
        </p:nvSpPr>
        <p:spPr>
          <a:xfrm>
            <a:off x="576264" y="5389328"/>
            <a:ext cx="5229205" cy="424978"/>
          </a:xfrm>
        </p:spPr>
        <p:txBody>
          <a:bodyPr/>
          <a:lstStyle>
            <a:lvl1pPr marL="0" indent="0" algn="l">
              <a:buNone/>
              <a:defRPr sz="135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Text Placeholder 8"/>
          <p:cNvSpPr>
            <a:spLocks noGrp="1"/>
          </p:cNvSpPr>
          <p:nvPr>
            <p:ph type="body" sz="quarter" idx="11"/>
          </p:nvPr>
        </p:nvSpPr>
        <p:spPr>
          <a:xfrm>
            <a:off x="587830" y="1940800"/>
            <a:ext cx="5200943" cy="293603"/>
          </a:xfrm>
        </p:spPr>
        <p:txBody>
          <a:bodyPr anchor="b" anchorCtr="0"/>
          <a:lstStyle>
            <a:lvl1pPr>
              <a:defRPr b="1">
                <a:solidFill>
                  <a:schemeClr val="accent1"/>
                </a:solidFill>
              </a:defRPr>
            </a:lvl1pPr>
          </a:lstStyle>
          <a:p>
            <a:pPr lvl="0"/>
            <a:r>
              <a:rPr lang="en-US"/>
              <a:t>Click to edit Master text styles</a:t>
            </a:r>
          </a:p>
        </p:txBody>
      </p:sp>
      <p:sp>
        <p:nvSpPr>
          <p:cNvPr id="8" name="Date Placeholder 3">
            <a:extLst>
              <a:ext uri="{FF2B5EF4-FFF2-40B4-BE49-F238E27FC236}">
                <a16:creationId xmlns:a16="http://schemas.microsoft.com/office/drawing/2014/main" id="{2A21B54B-1E49-819F-CF5E-54D21CBAE7CB}"/>
              </a:ext>
            </a:extLst>
          </p:cNvPr>
          <p:cNvSpPr>
            <a:spLocks noGrp="1"/>
          </p:cNvSpPr>
          <p:nvPr>
            <p:ph type="dt" sz="half" idx="22"/>
          </p:nvPr>
        </p:nvSpPr>
        <p:spPr/>
        <p:txBody>
          <a:bodyPr/>
          <a:lstStyle>
            <a:lvl1pPr>
              <a:defRPr/>
            </a:lvl1pPr>
          </a:lstStyle>
          <a:p>
            <a:pPr>
              <a:defRPr/>
            </a:pPr>
            <a:fld id="{B2E260F7-BD62-4B25-AE7E-0CE8C023576F}" type="datetime1">
              <a:rPr lang="en-US"/>
              <a:pPr>
                <a:defRPr/>
              </a:pPr>
              <a:t>2/18/2025</a:t>
            </a:fld>
            <a:endParaRPr lang="en-US"/>
          </a:p>
        </p:txBody>
      </p:sp>
    </p:spTree>
    <p:extLst>
      <p:ext uri="{BB962C8B-B14F-4D97-AF65-F5344CB8AC3E}">
        <p14:creationId xmlns:p14="http://schemas.microsoft.com/office/powerpoint/2010/main" val="935183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pic>
        <p:nvPicPr>
          <p:cNvPr id="3" name="Picture 15">
            <a:extLst>
              <a:ext uri="{FF2B5EF4-FFF2-40B4-BE49-F238E27FC236}">
                <a16:creationId xmlns:a16="http://schemas.microsoft.com/office/drawing/2014/main" id="{45FDE1C7-E219-89F6-FFEB-42F7D517DE4E}"/>
              </a:ext>
            </a:extLst>
          </p:cNvPr>
          <p:cNvPicPr>
            <a:picLocks noChangeAspect="1"/>
          </p:cNvPicPr>
          <p:nvPr userDrawn="1"/>
        </p:nvPicPr>
        <p:blipFill>
          <a:blip r:embed="rId2" cstate="screen"/>
          <a:srcRect/>
          <a:stretch/>
        </p:blipFill>
        <p:spPr>
          <a:xfrm>
            <a:off x="762001" y="1905000"/>
            <a:ext cx="2078567" cy="757238"/>
          </a:xfrm>
          <a:prstGeom prst="rect">
            <a:avLst/>
          </a:prstGeom>
        </p:spPr>
      </p:pic>
      <p:sp>
        <p:nvSpPr>
          <p:cNvPr id="4" name="TextBox 7">
            <a:extLst>
              <a:ext uri="{FF2B5EF4-FFF2-40B4-BE49-F238E27FC236}">
                <a16:creationId xmlns:a16="http://schemas.microsoft.com/office/drawing/2014/main" id="{3DFEA793-0ACF-BC10-2B41-DD7FA35E72B3}"/>
              </a:ext>
            </a:extLst>
          </p:cNvPr>
          <p:cNvSpPr txBox="1">
            <a:spLocks noChangeArrowheads="1"/>
          </p:cNvSpPr>
          <p:nvPr userDrawn="1"/>
        </p:nvSpPr>
        <p:spPr bwMode="auto">
          <a:xfrm>
            <a:off x="838200" y="6499225"/>
            <a:ext cx="7757584"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4">
            <a:spAutoFit/>
          </a:bodyPr>
          <a:lstStyle>
            <a:lvl1pPr defTabSz="685800">
              <a:defRPr sz="2000">
                <a:solidFill>
                  <a:schemeClr val="tx1"/>
                </a:solidFill>
                <a:latin typeface="Verdana" panose="020B0604030504040204" pitchFamily="34" charset="0"/>
                <a:cs typeface="Arial" panose="020B0604020202020204" pitchFamily="34" charset="0"/>
              </a:defRPr>
            </a:lvl1pPr>
            <a:lvl2pPr marL="742950" indent="-285750" defTabSz="685800">
              <a:defRPr sz="2000">
                <a:solidFill>
                  <a:schemeClr val="tx1"/>
                </a:solidFill>
                <a:latin typeface="Verdana" panose="020B0604030504040204" pitchFamily="34" charset="0"/>
                <a:cs typeface="Arial" panose="020B0604020202020204" pitchFamily="34" charset="0"/>
              </a:defRPr>
            </a:lvl2pPr>
            <a:lvl3pPr marL="1143000" indent="-228600" defTabSz="685800">
              <a:defRPr sz="2000">
                <a:solidFill>
                  <a:schemeClr val="tx1"/>
                </a:solidFill>
                <a:latin typeface="Verdana" panose="020B0604030504040204" pitchFamily="34" charset="0"/>
                <a:cs typeface="Arial" panose="020B0604020202020204" pitchFamily="34" charset="0"/>
              </a:defRPr>
            </a:lvl3pPr>
            <a:lvl4pPr marL="1600200" indent="-228600" defTabSz="685800">
              <a:defRPr sz="2000">
                <a:solidFill>
                  <a:schemeClr val="tx1"/>
                </a:solidFill>
                <a:latin typeface="Verdana" panose="020B0604030504040204" pitchFamily="34" charset="0"/>
                <a:cs typeface="Arial" panose="020B0604020202020204" pitchFamily="34" charset="0"/>
              </a:defRPr>
            </a:lvl4pPr>
            <a:lvl5pPr marL="2057400" indent="-228600" defTabSz="685800">
              <a:defRPr sz="2000">
                <a:solidFill>
                  <a:schemeClr val="tx1"/>
                </a:solidFill>
                <a:latin typeface="Verdana" panose="020B0604030504040204" pitchFamily="34" charset="0"/>
                <a:cs typeface="Arial" panose="020B060402020202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en-US" altLang="en-US" sz="600">
                <a:solidFill>
                  <a:schemeClr val="accent1"/>
                </a:solidFill>
              </a:rPr>
              <a:t>For internal usage only. Proprietary and confidential. Do not distribute.</a:t>
            </a:r>
          </a:p>
        </p:txBody>
      </p:sp>
      <p:sp>
        <p:nvSpPr>
          <p:cNvPr id="25" name="Picture Placeholder 24"/>
          <p:cNvSpPr>
            <a:spLocks noGrp="1"/>
          </p:cNvSpPr>
          <p:nvPr>
            <p:ph type="pic" sz="quarter" idx="24"/>
          </p:nvPr>
        </p:nvSpPr>
        <p:spPr>
          <a:xfrm>
            <a:off x="0" y="0"/>
            <a:ext cx="12192000" cy="6858000"/>
          </a:xfrm>
        </p:spPr>
        <p:txBody>
          <a:bodyPr/>
          <a:lstStyle/>
          <a:p>
            <a:pPr lvl="0"/>
            <a:r>
              <a:rPr lang="en-US" noProof="0"/>
              <a:t>Click icon to add picture</a:t>
            </a:r>
            <a:endParaRPr lang="en-US" noProof="0" dirty="0"/>
          </a:p>
        </p:txBody>
      </p:sp>
      <p:sp>
        <p:nvSpPr>
          <p:cNvPr id="9" name="Text Placeholder 12"/>
          <p:cNvSpPr>
            <a:spLocks noGrp="1"/>
          </p:cNvSpPr>
          <p:nvPr>
            <p:ph type="body" sz="quarter" idx="20"/>
          </p:nvPr>
        </p:nvSpPr>
        <p:spPr>
          <a:xfrm>
            <a:off x="542926" y="1619252"/>
            <a:ext cx="5373687" cy="4457699"/>
          </a:xfrm>
          <a:solidFill>
            <a:schemeClr val="bg1"/>
          </a:solidFill>
        </p:spPr>
        <p:txBody>
          <a:bodyPr wrap="square" lIns="320040" tIns="1280160" rIns="274320"/>
          <a:lstStyle>
            <a:lvl1pPr marL="41148">
              <a:spcAft>
                <a:spcPts val="1500"/>
              </a:spcAft>
              <a:defRPr sz="3750" b="1">
                <a:solidFill>
                  <a:schemeClr val="accent1"/>
                </a:solidFill>
              </a:defRPr>
            </a:lvl1pPr>
            <a:lvl2pPr marL="4763" indent="0">
              <a:spcAft>
                <a:spcPts val="1500"/>
              </a:spcAft>
              <a:buFontTx/>
              <a:buNone/>
              <a:defRPr sz="1350" b="1">
                <a:solidFill>
                  <a:schemeClr val="bg2"/>
                </a:solidFill>
              </a:defRPr>
            </a:lvl2pPr>
            <a:lvl3pPr marL="41148" indent="0">
              <a:buFontTx/>
              <a:buNone/>
              <a:tabLst/>
              <a:defRPr sz="1350" b="1">
                <a:solidFill>
                  <a:schemeClr val="bg2"/>
                </a:solidFill>
              </a:defRPr>
            </a:lvl3pPr>
          </a:lstStyle>
          <a:p>
            <a:pPr lvl="0"/>
            <a:r>
              <a:rPr lang="en-US"/>
              <a:t>Click to edit Master text styles</a:t>
            </a:r>
          </a:p>
        </p:txBody>
      </p:sp>
      <p:sp>
        <p:nvSpPr>
          <p:cNvPr id="23" name="Picture Placeholder 22"/>
          <p:cNvSpPr>
            <a:spLocks noGrp="1"/>
          </p:cNvSpPr>
          <p:nvPr>
            <p:ph type="pic" sz="quarter" idx="23"/>
          </p:nvPr>
        </p:nvSpPr>
        <p:spPr>
          <a:xfrm>
            <a:off x="762000" y="1905000"/>
            <a:ext cx="2078837" cy="798166"/>
          </a:xfrm>
          <a:blipFill>
            <a:blip r:embed="rId3"/>
            <a:stretch>
              <a:fillRect t="245"/>
            </a:stretch>
          </a:blipFill>
        </p:spPr>
        <p:txBody>
          <a:bodyPr>
            <a:normAutofit/>
          </a:bodyPr>
          <a:lstStyle>
            <a:lvl1pPr>
              <a:defRPr sz="525">
                <a:solidFill>
                  <a:schemeClr val="bg2">
                    <a:lumMod val="20000"/>
                    <a:lumOff val="80000"/>
                  </a:schemeClr>
                </a:solidFill>
              </a:defRPr>
            </a:lvl1pPr>
          </a:lstStyle>
          <a:p>
            <a:pPr lvl="0"/>
            <a:r>
              <a:rPr lang="en-US" noProof="0"/>
              <a:t>Click icon to add picture</a:t>
            </a:r>
            <a:endParaRPr lang="en-US" noProof="0" dirty="0"/>
          </a:p>
        </p:txBody>
      </p:sp>
      <p:sp>
        <p:nvSpPr>
          <p:cNvPr id="2" name="Subtitle 2"/>
          <p:cNvSpPr>
            <a:spLocks noGrp="1"/>
          </p:cNvSpPr>
          <p:nvPr>
            <p:ph type="subTitle" idx="1"/>
          </p:nvPr>
        </p:nvSpPr>
        <p:spPr>
          <a:xfrm>
            <a:off x="858286" y="5292052"/>
            <a:ext cx="5229205" cy="424978"/>
          </a:xfrm>
        </p:spPr>
        <p:txBody>
          <a:bodyPr/>
          <a:lstStyle>
            <a:lvl1pPr marL="0" indent="0" algn="l">
              <a:buNone/>
              <a:defRPr sz="1350" b="1">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2CC785DF-56FE-5D9B-56F3-9D4AC6EBCC6B}"/>
              </a:ext>
            </a:extLst>
          </p:cNvPr>
          <p:cNvSpPr>
            <a:spLocks noGrp="1"/>
          </p:cNvSpPr>
          <p:nvPr>
            <p:ph type="dt" sz="half" idx="25"/>
          </p:nvPr>
        </p:nvSpPr>
        <p:spPr/>
        <p:txBody>
          <a:bodyPr/>
          <a:lstStyle>
            <a:lvl1pPr>
              <a:defRPr/>
            </a:lvl1pPr>
          </a:lstStyle>
          <a:p>
            <a:pPr>
              <a:defRPr/>
            </a:pPr>
            <a:fld id="{00FE2F4B-958B-4317-9539-0EC53BF06583}" type="datetime1">
              <a:rPr lang="en-US"/>
              <a:pPr>
                <a:defRPr/>
              </a:pPr>
              <a:t>2/18/2025</a:t>
            </a:fld>
            <a:endParaRPr lang="en-US"/>
          </a:p>
        </p:txBody>
      </p:sp>
    </p:spTree>
    <p:extLst>
      <p:ext uri="{BB962C8B-B14F-4D97-AF65-F5344CB8AC3E}">
        <p14:creationId xmlns:p14="http://schemas.microsoft.com/office/powerpoint/2010/main" val="1504371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9725-5AB4-2234-22E4-4537CF0F35A5}"/>
              </a:ext>
            </a:extLst>
          </p:cNvPr>
          <p:cNvSpPr txBox="1">
            <a:spLocks/>
          </p:cNvSpPr>
          <p:nvPr userDrawn="1"/>
        </p:nvSpPr>
        <p:spPr>
          <a:xfrm>
            <a:off x="937685" y="1012825"/>
            <a:ext cx="2789767" cy="452438"/>
          </a:xfrm>
          <a:prstGeom prst="rect">
            <a:avLst/>
          </a:prstGeom>
        </p:spPr>
        <p:txBody>
          <a:bodyPr lIns="54864" tIns="34290" rIns="68580" bIns="34290" anchor="b"/>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pPr>
              <a:defRPr/>
            </a:pPr>
            <a:r>
              <a:rPr lang="en-US" sz="2850" dirty="0">
                <a:solidFill>
                  <a:schemeClr val="accent1"/>
                </a:solidFill>
              </a:rPr>
              <a:t>Agenda</a:t>
            </a:r>
          </a:p>
        </p:txBody>
      </p:sp>
      <p:sp>
        <p:nvSpPr>
          <p:cNvPr id="3" name="Content Placeholder 2"/>
          <p:cNvSpPr>
            <a:spLocks noGrp="1"/>
          </p:cNvSpPr>
          <p:nvPr>
            <p:ph sz="half" idx="1"/>
          </p:nvPr>
        </p:nvSpPr>
        <p:spPr>
          <a:xfrm>
            <a:off x="905107" y="1825625"/>
            <a:ext cx="5181600" cy="4351338"/>
          </a:xfrm>
        </p:spPr>
        <p:txBody>
          <a:bodyPr/>
          <a:lstStyle>
            <a:lvl1pPr>
              <a:defRPr sz="1650" b="1">
                <a:solidFill>
                  <a:schemeClr val="accent1"/>
                </a:solidFill>
              </a:defRPr>
            </a:lvl1pPr>
            <a:lvl2pPr>
              <a:spcBef>
                <a:spcPts val="375"/>
              </a:spcBef>
              <a:buClr>
                <a:schemeClr val="tx2"/>
              </a:buClr>
              <a:defRPr sz="1350" b="1">
                <a:solidFill>
                  <a:schemeClr val="accent1"/>
                </a:solidFill>
              </a:defRPr>
            </a:lvl2pPr>
            <a:lvl3pPr>
              <a:spcBef>
                <a:spcPts val="375"/>
              </a:spcBef>
              <a:buClr>
                <a:schemeClr val="tx2"/>
              </a:buClr>
              <a:defRPr sz="1350" b="1">
                <a:solidFill>
                  <a:schemeClr val="accent1"/>
                </a:solidFill>
              </a:defRPr>
            </a:lvl3pPr>
            <a:lvl4pPr>
              <a:spcBef>
                <a:spcPts val="375"/>
              </a:spcBef>
              <a:buClr>
                <a:schemeClr val="tx2"/>
              </a:buClr>
              <a:defRPr sz="1350">
                <a:solidFill>
                  <a:schemeClr val="accent1"/>
                </a:solidFill>
              </a:defRPr>
            </a:lvl4pPr>
            <a:lvl5pPr>
              <a:spcBef>
                <a:spcPts val="375"/>
              </a:spcBef>
              <a:defRPr sz="135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7" y="1825625"/>
            <a:ext cx="5181600" cy="4351338"/>
          </a:xfrm>
        </p:spPr>
        <p:txBody>
          <a:bodyPr/>
          <a:lstStyle>
            <a:lvl1pPr>
              <a:defRPr lang="en-US" sz="1650" b="1" kern="1200" dirty="0">
                <a:solidFill>
                  <a:schemeClr val="accent1"/>
                </a:solidFill>
                <a:latin typeface="+mn-lt"/>
                <a:ea typeface="+mn-ea"/>
                <a:cs typeface="+mn-cs"/>
              </a:defRPr>
            </a:lvl1pPr>
            <a:lvl2pPr marL="172641" indent="-167879">
              <a:buClr>
                <a:schemeClr val="tx2"/>
              </a:buClr>
              <a:defRPr lang="en-US" sz="1350" b="1" kern="1200" dirty="0">
                <a:solidFill>
                  <a:schemeClr val="accent1"/>
                </a:solidFill>
                <a:latin typeface="+mn-lt"/>
                <a:ea typeface="+mn-ea"/>
                <a:cs typeface="+mn-cs"/>
              </a:defRPr>
            </a:lvl2pPr>
            <a:lvl3pPr marL="345281" indent="-172641">
              <a:buClr>
                <a:schemeClr val="tx2"/>
              </a:buClr>
              <a:defRPr lang="en-US" sz="1350" b="1" kern="1200" dirty="0">
                <a:solidFill>
                  <a:schemeClr val="accent1"/>
                </a:solidFill>
                <a:latin typeface="+mn-lt"/>
                <a:ea typeface="+mn-ea"/>
                <a:cs typeface="+mn-cs"/>
              </a:defRPr>
            </a:lvl3pPr>
            <a:lvl4pPr marL="514350" indent="-169069">
              <a:buClr>
                <a:schemeClr val="tx2"/>
              </a:buClr>
              <a:defRPr lang="en-US" sz="1350" kern="1200" dirty="0">
                <a:solidFill>
                  <a:schemeClr val="accent1"/>
                </a:solidFill>
                <a:latin typeface="+mn-lt"/>
                <a:ea typeface="+mn-ea"/>
                <a:cs typeface="+mn-cs"/>
              </a:defRPr>
            </a:lvl4pPr>
            <a:lvl5pPr>
              <a:defRPr lang="en-US" sz="1350" b="0" kern="1200" dirty="0">
                <a:solidFill>
                  <a:schemeClr val="accent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9A447B3B-7A71-637C-4EA6-F712104D307F}"/>
              </a:ext>
            </a:extLst>
          </p:cNvPr>
          <p:cNvSpPr>
            <a:spLocks noGrp="1"/>
          </p:cNvSpPr>
          <p:nvPr>
            <p:ph type="dt" sz="half" idx="10"/>
          </p:nvPr>
        </p:nvSpPr>
        <p:spPr/>
        <p:txBody>
          <a:bodyPr/>
          <a:lstStyle>
            <a:lvl1pPr>
              <a:defRPr/>
            </a:lvl1pPr>
          </a:lstStyle>
          <a:p>
            <a:pPr>
              <a:defRPr/>
            </a:pPr>
            <a:fld id="{284B81BE-E7EE-4966-A975-327E8DE98F26}" type="datetime1">
              <a:rPr lang="en-US"/>
              <a:pPr>
                <a:defRPr/>
              </a:pPr>
              <a:t>2/18/2025</a:t>
            </a:fld>
            <a:endParaRPr lang="en-US"/>
          </a:p>
        </p:txBody>
      </p:sp>
      <p:sp>
        <p:nvSpPr>
          <p:cNvPr id="6" name="Footer Placeholder 5">
            <a:extLst>
              <a:ext uri="{FF2B5EF4-FFF2-40B4-BE49-F238E27FC236}">
                <a16:creationId xmlns:a16="http://schemas.microsoft.com/office/drawing/2014/main" id="{C7530426-35D9-9733-218D-E6B51D37C190}"/>
              </a:ext>
            </a:extLst>
          </p:cNvPr>
          <p:cNvSpPr>
            <a:spLocks noGrp="1" noChangeArrowheads="1"/>
          </p:cNvSpPr>
          <p:nvPr>
            <p:ph type="ftr" sz="quarter" idx="11"/>
          </p:nvPr>
        </p:nvSpPr>
        <p:spPr/>
        <p:txBody>
          <a:bodyPr/>
          <a:lstStyle>
            <a:lvl1pPr defTabSz="685800">
              <a:defRPr/>
            </a:lvl1pPr>
          </a:lstStyle>
          <a:p>
            <a:r>
              <a:rPr lang="en-US" altLang="en-US"/>
              <a:t>For internal usage only. Proprietary and confidential. Do not distribute.</a:t>
            </a:r>
          </a:p>
        </p:txBody>
      </p:sp>
      <p:sp>
        <p:nvSpPr>
          <p:cNvPr id="7" name="Slide Number Placeholder 6">
            <a:extLst>
              <a:ext uri="{FF2B5EF4-FFF2-40B4-BE49-F238E27FC236}">
                <a16:creationId xmlns:a16="http://schemas.microsoft.com/office/drawing/2014/main" id="{F9250968-1823-0AB9-5875-5D91085D894F}"/>
              </a:ext>
            </a:extLst>
          </p:cNvPr>
          <p:cNvSpPr>
            <a:spLocks noGrp="1"/>
          </p:cNvSpPr>
          <p:nvPr>
            <p:ph type="sldNum" sz="quarter" idx="12"/>
          </p:nvPr>
        </p:nvSpPr>
        <p:spPr/>
        <p:txBody>
          <a:bodyPr/>
          <a:lstStyle>
            <a:lvl1pPr>
              <a:defRPr/>
            </a:lvl1pPr>
          </a:lstStyle>
          <a:p>
            <a:pPr>
              <a:defRPr/>
            </a:pPr>
            <a:fld id="{861356C9-7CF3-4D84-A650-73979EDD570C}" type="slidenum">
              <a:rPr lang="en-US"/>
              <a:pPr>
                <a:defRPr/>
              </a:pPr>
              <a:t>‹#›</a:t>
            </a:fld>
            <a:endParaRPr lang="en-US"/>
          </a:p>
        </p:txBody>
      </p:sp>
    </p:spTree>
    <p:extLst>
      <p:ext uri="{BB962C8B-B14F-4D97-AF65-F5344CB8AC3E}">
        <p14:creationId xmlns:p14="http://schemas.microsoft.com/office/powerpoint/2010/main" val="34411498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691F-7A5A-4AC9-1CEA-ECDAFB486DEE}"/>
              </a:ext>
            </a:extLst>
          </p:cNvPr>
          <p:cNvSpPr txBox="1">
            <a:spLocks/>
          </p:cNvSpPr>
          <p:nvPr userDrawn="1"/>
        </p:nvSpPr>
        <p:spPr>
          <a:xfrm>
            <a:off x="937685" y="1012825"/>
            <a:ext cx="2789767" cy="452438"/>
          </a:xfrm>
          <a:prstGeom prst="rect">
            <a:avLst/>
          </a:prstGeom>
        </p:spPr>
        <p:txBody>
          <a:bodyPr lIns="54864" tIns="34290" rIns="68580" bIns="34290" anchor="b"/>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pPr>
              <a:defRPr/>
            </a:pPr>
            <a:r>
              <a:rPr lang="en-US" sz="2850" dirty="0"/>
              <a:t>Agenda</a:t>
            </a:r>
          </a:p>
        </p:txBody>
      </p:sp>
      <p:sp>
        <p:nvSpPr>
          <p:cNvPr id="3" name="Content Placeholder 2"/>
          <p:cNvSpPr>
            <a:spLocks noGrp="1"/>
          </p:cNvSpPr>
          <p:nvPr>
            <p:ph sz="half" idx="1"/>
          </p:nvPr>
        </p:nvSpPr>
        <p:spPr>
          <a:xfrm>
            <a:off x="905107" y="1825625"/>
            <a:ext cx="5181600" cy="4351338"/>
          </a:xfrm>
        </p:spPr>
        <p:txBody>
          <a:bodyPr/>
          <a:lstStyle>
            <a:lvl1pPr>
              <a:defRPr sz="1650" b="1">
                <a:solidFill>
                  <a:schemeClr val="bg1"/>
                </a:solidFill>
              </a:defRPr>
            </a:lvl1pPr>
            <a:lvl2pPr>
              <a:spcBef>
                <a:spcPts val="375"/>
              </a:spcBef>
              <a:buClr>
                <a:schemeClr val="tx2"/>
              </a:buClr>
              <a:defRPr sz="1350" b="1">
                <a:solidFill>
                  <a:schemeClr val="bg1"/>
                </a:solidFill>
              </a:defRPr>
            </a:lvl2pPr>
            <a:lvl3pPr>
              <a:spcBef>
                <a:spcPts val="375"/>
              </a:spcBef>
              <a:buClr>
                <a:schemeClr val="tx2"/>
              </a:buClr>
              <a:defRPr sz="1350" b="1">
                <a:solidFill>
                  <a:schemeClr val="bg1"/>
                </a:solidFill>
              </a:defRPr>
            </a:lvl3pPr>
            <a:lvl4pPr>
              <a:spcBef>
                <a:spcPts val="375"/>
              </a:spcBef>
              <a:buClr>
                <a:schemeClr val="tx2"/>
              </a:buClr>
              <a:defRPr sz="1350">
                <a:solidFill>
                  <a:schemeClr val="bg1"/>
                </a:solidFill>
              </a:defRPr>
            </a:lvl4pPr>
            <a:lvl5pPr>
              <a:spcBef>
                <a:spcPts val="375"/>
              </a:spcBef>
              <a:defRPr sz="135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7" y="1825625"/>
            <a:ext cx="5181600" cy="4351338"/>
          </a:xfrm>
        </p:spPr>
        <p:txBody>
          <a:bodyPr/>
          <a:lstStyle>
            <a:lvl1pPr>
              <a:defRPr lang="en-US" sz="1650" b="1" kern="1200" dirty="0">
                <a:solidFill>
                  <a:schemeClr val="bg1"/>
                </a:solidFill>
                <a:latin typeface="+mn-lt"/>
                <a:ea typeface="+mn-ea"/>
                <a:cs typeface="+mn-cs"/>
              </a:defRPr>
            </a:lvl1pPr>
            <a:lvl2pPr marL="172641" indent="-167879">
              <a:buClr>
                <a:schemeClr val="tx2"/>
              </a:buClr>
              <a:defRPr lang="en-US" sz="1350" b="1" kern="1200" dirty="0">
                <a:solidFill>
                  <a:schemeClr val="bg1"/>
                </a:solidFill>
                <a:latin typeface="+mn-lt"/>
                <a:ea typeface="+mn-ea"/>
                <a:cs typeface="+mn-cs"/>
              </a:defRPr>
            </a:lvl2pPr>
            <a:lvl3pPr marL="345281" indent="-172641">
              <a:buClr>
                <a:schemeClr val="tx2"/>
              </a:buClr>
              <a:defRPr lang="en-US" sz="1350" b="1" kern="1200" dirty="0">
                <a:solidFill>
                  <a:schemeClr val="bg1"/>
                </a:solidFill>
                <a:latin typeface="+mn-lt"/>
                <a:ea typeface="+mn-ea"/>
                <a:cs typeface="+mn-cs"/>
              </a:defRPr>
            </a:lvl3pPr>
            <a:lvl4pPr marL="514350" indent="-169069">
              <a:buClr>
                <a:schemeClr val="tx2"/>
              </a:buClr>
              <a:defRPr lang="en-US" sz="1350" kern="1200" dirty="0">
                <a:solidFill>
                  <a:schemeClr val="bg1"/>
                </a:solidFill>
                <a:latin typeface="+mn-lt"/>
                <a:ea typeface="+mn-ea"/>
                <a:cs typeface="+mn-cs"/>
              </a:defRPr>
            </a:lvl4pPr>
            <a:lvl5pPr>
              <a:defRPr lang="en-US" sz="1350" b="0" kern="1200" dirty="0">
                <a:solidFill>
                  <a:schemeClr val="bg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D16D132-7558-88CE-775F-4B963844D134}"/>
              </a:ext>
            </a:extLst>
          </p:cNvPr>
          <p:cNvSpPr>
            <a:spLocks noGrp="1"/>
          </p:cNvSpPr>
          <p:nvPr>
            <p:ph type="dt" sz="half" idx="10"/>
          </p:nvPr>
        </p:nvSpPr>
        <p:spPr/>
        <p:txBody>
          <a:bodyPr/>
          <a:lstStyle>
            <a:lvl1pPr>
              <a:defRPr/>
            </a:lvl1pPr>
          </a:lstStyle>
          <a:p>
            <a:pPr>
              <a:defRPr/>
            </a:pPr>
            <a:fld id="{8931BADA-4A81-4123-BA8C-8E7B57CB4F05}" type="datetime1">
              <a:rPr lang="en-US"/>
              <a:pPr>
                <a:defRPr/>
              </a:pPr>
              <a:t>2/18/2025</a:t>
            </a:fld>
            <a:endParaRPr lang="en-US"/>
          </a:p>
        </p:txBody>
      </p:sp>
      <p:sp>
        <p:nvSpPr>
          <p:cNvPr id="6" name="Footer Placeholder 5">
            <a:extLst>
              <a:ext uri="{FF2B5EF4-FFF2-40B4-BE49-F238E27FC236}">
                <a16:creationId xmlns:a16="http://schemas.microsoft.com/office/drawing/2014/main" id="{723B21E6-A994-3656-9F82-909C92ADA7F9}"/>
              </a:ext>
            </a:extLst>
          </p:cNvPr>
          <p:cNvSpPr>
            <a:spLocks noGrp="1" noChangeArrowheads="1"/>
          </p:cNvSpPr>
          <p:nvPr>
            <p:ph type="ftr" sz="quarter" idx="11"/>
          </p:nvPr>
        </p:nvSpPr>
        <p:spPr/>
        <p:txBody>
          <a:bodyPr/>
          <a:lstStyle>
            <a:lvl1pPr defTabSz="685800">
              <a:defRPr/>
            </a:lvl1pPr>
          </a:lstStyle>
          <a:p>
            <a:r>
              <a:rPr lang="en-US" altLang="en-US"/>
              <a:t>For internal usage only. Proprietary and confidential. Do not distribute.</a:t>
            </a:r>
          </a:p>
        </p:txBody>
      </p:sp>
      <p:sp>
        <p:nvSpPr>
          <p:cNvPr id="7" name="Slide Number Placeholder 6">
            <a:extLst>
              <a:ext uri="{FF2B5EF4-FFF2-40B4-BE49-F238E27FC236}">
                <a16:creationId xmlns:a16="http://schemas.microsoft.com/office/drawing/2014/main" id="{B8C40D9E-EC5B-9D88-8892-54142E92ED15}"/>
              </a:ext>
            </a:extLst>
          </p:cNvPr>
          <p:cNvSpPr>
            <a:spLocks noGrp="1"/>
          </p:cNvSpPr>
          <p:nvPr>
            <p:ph type="sldNum" sz="quarter" idx="12"/>
          </p:nvPr>
        </p:nvSpPr>
        <p:spPr/>
        <p:txBody>
          <a:bodyPr/>
          <a:lstStyle>
            <a:lvl1pPr>
              <a:defRPr/>
            </a:lvl1pPr>
          </a:lstStyle>
          <a:p>
            <a:pPr>
              <a:defRPr/>
            </a:pPr>
            <a:fld id="{0DB8B439-A789-4710-B8F6-8E48FC86AD8A}" type="slidenum">
              <a:rPr lang="en-US"/>
              <a:pPr>
                <a:defRPr/>
              </a:pPr>
              <a:t>‹#›</a:t>
            </a:fld>
            <a:endParaRPr lang="en-US"/>
          </a:p>
        </p:txBody>
      </p:sp>
    </p:spTree>
    <p:extLst>
      <p:ext uri="{BB962C8B-B14F-4D97-AF65-F5344CB8AC3E}">
        <p14:creationId xmlns:p14="http://schemas.microsoft.com/office/powerpoint/2010/main" val="1376527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2EAAD7-C170-7BF2-A855-7C20223107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6350001"/>
            <a:ext cx="137371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263" y="3964894"/>
            <a:ext cx="10515600" cy="1884589"/>
          </a:xfrm>
          <a:prstGeom prst="rect">
            <a:avLst/>
          </a:prstGeom>
        </p:spPr>
        <p:txBody>
          <a:bodyPr anchor="t"/>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576263" y="3322860"/>
            <a:ext cx="10515600" cy="365125"/>
          </a:xfrm>
        </p:spPr>
        <p:txBody>
          <a:bodyPr anchor="b" anchorCtr="0"/>
          <a:lstStyle>
            <a:lvl1pPr marL="0" indent="0">
              <a:buNone/>
              <a:defRPr sz="135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1" name="Picture Placeholder 10"/>
          <p:cNvSpPr>
            <a:spLocks noGrp="1"/>
          </p:cNvSpPr>
          <p:nvPr>
            <p:ph type="pic" sz="quarter" idx="13"/>
          </p:nvPr>
        </p:nvSpPr>
        <p:spPr>
          <a:xfrm>
            <a:off x="9129714" y="631827"/>
            <a:ext cx="2568575" cy="2568575"/>
          </a:xfrm>
        </p:spPr>
        <p:txBody>
          <a:body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F9D67EFC-ACA2-A680-07A8-C86A85E6BBAD}"/>
              </a:ext>
            </a:extLst>
          </p:cNvPr>
          <p:cNvSpPr>
            <a:spLocks noGrp="1"/>
          </p:cNvSpPr>
          <p:nvPr>
            <p:ph type="dt" sz="half" idx="14"/>
          </p:nvPr>
        </p:nvSpPr>
        <p:spPr/>
        <p:txBody>
          <a:bodyPr/>
          <a:lstStyle>
            <a:lvl1pPr>
              <a:defRPr/>
            </a:lvl1pPr>
          </a:lstStyle>
          <a:p>
            <a:pPr>
              <a:defRPr/>
            </a:pPr>
            <a:fld id="{643DBF0A-75D2-4EF0-A12E-49D6C997701E}" type="datetime1">
              <a:rPr lang="en-US"/>
              <a:pPr>
                <a:defRPr/>
              </a:pPr>
              <a:t>2/18/2025</a:t>
            </a:fld>
            <a:endParaRPr lang="en-US"/>
          </a:p>
        </p:txBody>
      </p:sp>
    </p:spTree>
    <p:extLst>
      <p:ext uri="{BB962C8B-B14F-4D97-AF65-F5344CB8AC3E}">
        <p14:creationId xmlns:p14="http://schemas.microsoft.com/office/powerpoint/2010/main" val="120569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bg1"/>
                </a:solidFill>
              </a:rPr>
              <a:t>Agenda</a:t>
            </a:r>
          </a:p>
        </p:txBody>
      </p:sp>
    </p:spTree>
    <p:extLst>
      <p:ext uri="{BB962C8B-B14F-4D97-AF65-F5344CB8AC3E}">
        <p14:creationId xmlns:p14="http://schemas.microsoft.com/office/powerpoint/2010/main" val="2032923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70710D-3278-A6FA-3744-12E001B4A00F}"/>
              </a:ext>
            </a:extLst>
          </p:cNvPr>
          <p:cNvSpPr/>
          <p:nvPr userDrawn="1"/>
        </p:nvSpPr>
        <p:spPr>
          <a:xfrm>
            <a:off x="0" y="6356350"/>
            <a:ext cx="12192000" cy="501650"/>
          </a:xfrm>
          <a:prstGeom prst="rect">
            <a:avLst/>
          </a:prstGeom>
          <a:solidFill>
            <a:schemeClr val="bg1">
              <a:lumMod val="95000"/>
            </a:schemeClr>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dirty="0">
              <a:solidFill>
                <a:schemeClr val="bg1">
                  <a:lumMod val="95000"/>
                </a:schemeClr>
              </a:solidFill>
            </a:endParaRPr>
          </a:p>
        </p:txBody>
      </p:sp>
      <p:pic>
        <p:nvPicPr>
          <p:cNvPr id="5" name="Picture 7">
            <a:extLst>
              <a:ext uri="{FF2B5EF4-FFF2-40B4-BE49-F238E27FC236}">
                <a16:creationId xmlns:a16="http://schemas.microsoft.com/office/drawing/2014/main" id="{BA7F5BD2-3C36-E2FD-18F9-D584DD6411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6350001"/>
            <a:ext cx="137371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263" y="3964894"/>
            <a:ext cx="10515600" cy="1884589"/>
          </a:xfrm>
          <a:prstGeom prst="rect">
            <a:avLst/>
          </a:prstGeom>
        </p:spPr>
        <p:txBody>
          <a:bodyPr anchor="t"/>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6263" y="3322860"/>
            <a:ext cx="10515600" cy="365125"/>
          </a:xfrm>
        </p:spPr>
        <p:txBody>
          <a:bodyPr anchor="b" anchorCtr="0"/>
          <a:lstStyle>
            <a:lvl1pPr marL="0" indent="0">
              <a:buNone/>
              <a:defRPr sz="135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1" name="Picture Placeholder 10"/>
          <p:cNvSpPr>
            <a:spLocks noGrp="1"/>
          </p:cNvSpPr>
          <p:nvPr>
            <p:ph type="pic" sz="quarter" idx="13"/>
          </p:nvPr>
        </p:nvSpPr>
        <p:spPr>
          <a:xfrm>
            <a:off x="9129714" y="631827"/>
            <a:ext cx="2568575" cy="2568575"/>
          </a:xfrm>
        </p:spPr>
        <p:txBody>
          <a:bodyPr/>
          <a:lstStyle/>
          <a:p>
            <a:pPr lvl="0"/>
            <a:r>
              <a:rPr lang="en-US" noProof="0"/>
              <a:t>Click icon to add picture</a:t>
            </a:r>
            <a:endParaRPr lang="en-US" noProof="0" dirty="0"/>
          </a:p>
        </p:txBody>
      </p:sp>
      <p:sp>
        <p:nvSpPr>
          <p:cNvPr id="6" name="Date Placeholder 3">
            <a:extLst>
              <a:ext uri="{FF2B5EF4-FFF2-40B4-BE49-F238E27FC236}">
                <a16:creationId xmlns:a16="http://schemas.microsoft.com/office/drawing/2014/main" id="{F543AF86-0C4B-2BFC-27FE-A5EE13FFD7C7}"/>
              </a:ext>
            </a:extLst>
          </p:cNvPr>
          <p:cNvSpPr>
            <a:spLocks noGrp="1"/>
          </p:cNvSpPr>
          <p:nvPr>
            <p:ph type="dt" sz="half" idx="14"/>
          </p:nvPr>
        </p:nvSpPr>
        <p:spPr/>
        <p:txBody>
          <a:bodyPr/>
          <a:lstStyle>
            <a:lvl1pPr>
              <a:defRPr/>
            </a:lvl1pPr>
          </a:lstStyle>
          <a:p>
            <a:pPr>
              <a:defRPr/>
            </a:pPr>
            <a:fld id="{8F163469-F595-4AB1-8565-8802FFDAA428}" type="datetime1">
              <a:rPr lang="en-US"/>
              <a:pPr>
                <a:defRPr/>
              </a:pPr>
              <a:t>2/18/2025</a:t>
            </a:fld>
            <a:endParaRPr lang="en-US"/>
          </a:p>
        </p:txBody>
      </p:sp>
    </p:spTree>
    <p:extLst>
      <p:ext uri="{BB962C8B-B14F-4D97-AF65-F5344CB8AC3E}">
        <p14:creationId xmlns:p14="http://schemas.microsoft.com/office/powerpoint/2010/main" val="29706582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50726-3D81-A0C5-7FF8-A1E5E27926D8}"/>
              </a:ext>
            </a:extLst>
          </p:cNvPr>
          <p:cNvSpPr/>
          <p:nvPr userDrawn="1"/>
        </p:nvSpPr>
        <p:spPr>
          <a:xfrm>
            <a:off x="0" y="6356350"/>
            <a:ext cx="12192000" cy="501650"/>
          </a:xfrm>
          <a:prstGeom prst="rect">
            <a:avLst/>
          </a:prstGeom>
          <a:solidFill>
            <a:schemeClr val="bg1">
              <a:lumMod val="95000"/>
            </a:schemeClr>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dirty="0">
              <a:solidFill>
                <a:schemeClr val="bg1">
                  <a:lumMod val="95000"/>
                </a:schemeClr>
              </a:solidFill>
            </a:endParaRPr>
          </a:p>
        </p:txBody>
      </p:sp>
      <p:pic>
        <p:nvPicPr>
          <p:cNvPr id="3" name="Picture 7">
            <a:extLst>
              <a:ext uri="{FF2B5EF4-FFF2-40B4-BE49-F238E27FC236}">
                <a16:creationId xmlns:a16="http://schemas.microsoft.com/office/drawing/2014/main" id="{48F3774B-B00B-7407-AC97-EE7CA2EAFD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6350001"/>
            <a:ext cx="137371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5"/>
          </p:nvPr>
        </p:nvSpPr>
        <p:spPr>
          <a:xfrm>
            <a:off x="5254626" y="355602"/>
            <a:ext cx="6654799" cy="5362575"/>
          </a:xfrm>
        </p:spPr>
        <p:txBody>
          <a:bodyPr/>
          <a:lstStyle/>
          <a:p>
            <a:pPr lvl="0"/>
            <a:r>
              <a:rPr lang="en-US" noProof="0"/>
              <a:t>Click icon to add picture</a:t>
            </a:r>
            <a:endParaRPr lang="en-US" noProof="0" dirty="0"/>
          </a:p>
        </p:txBody>
      </p:sp>
      <p:sp>
        <p:nvSpPr>
          <p:cNvPr id="13" name="Text Placeholder 12"/>
          <p:cNvSpPr>
            <a:spLocks noGrp="1"/>
          </p:cNvSpPr>
          <p:nvPr>
            <p:ph type="body" sz="quarter" idx="16"/>
          </p:nvPr>
        </p:nvSpPr>
        <p:spPr>
          <a:xfrm>
            <a:off x="242889" y="1265238"/>
            <a:ext cx="5468937" cy="4721850"/>
          </a:xfrm>
          <a:solidFill>
            <a:schemeClr val="accent5"/>
          </a:solidFill>
        </p:spPr>
        <p:txBody>
          <a:bodyPr lIns="365760" tIns="548640" rIns="182880"/>
          <a:lstStyle>
            <a:lvl1pPr>
              <a:spcAft>
                <a:spcPts val="750"/>
              </a:spcAft>
              <a:defRPr sz="3300" b="1">
                <a:solidFill>
                  <a:schemeClr val="bg1"/>
                </a:solidFill>
              </a:defRPr>
            </a:lvl1pPr>
            <a:lvl2pPr marL="4763" indent="0">
              <a:buFontTx/>
              <a:buNone/>
              <a:defRPr>
                <a:solidFill>
                  <a:schemeClr val="bg1"/>
                </a:solidFill>
              </a:defRPr>
            </a:lvl2pPr>
            <a:lvl3pPr marL="4763" indent="0">
              <a:buFontTx/>
              <a:buNone/>
              <a:tabLst/>
              <a:defRPr b="1">
                <a:solidFill>
                  <a:schemeClr val="bg1"/>
                </a:solidFill>
              </a:defRPr>
            </a:lvl3pPr>
            <a:lvl4pPr marL="173831" indent="-169069">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93068D-E4EA-190C-942E-E6D2D6B38E81}"/>
              </a:ext>
            </a:extLst>
          </p:cNvPr>
          <p:cNvSpPr>
            <a:spLocks noGrp="1"/>
          </p:cNvSpPr>
          <p:nvPr>
            <p:ph type="dt" sz="half" idx="17"/>
          </p:nvPr>
        </p:nvSpPr>
        <p:spPr/>
        <p:txBody>
          <a:bodyPr/>
          <a:lstStyle>
            <a:lvl1pPr>
              <a:defRPr/>
            </a:lvl1pPr>
          </a:lstStyle>
          <a:p>
            <a:pPr>
              <a:defRPr/>
            </a:pPr>
            <a:fld id="{A14BF29A-90AB-47D0-B538-1831A596FD81}" type="datetime1">
              <a:rPr lang="en-US"/>
              <a:pPr>
                <a:defRPr/>
              </a:pPr>
              <a:t>2/18/2025</a:t>
            </a:fld>
            <a:endParaRPr lang="en-US"/>
          </a:p>
        </p:txBody>
      </p:sp>
    </p:spTree>
    <p:extLst>
      <p:ext uri="{BB962C8B-B14F-4D97-AF65-F5344CB8AC3E}">
        <p14:creationId xmlns:p14="http://schemas.microsoft.com/office/powerpoint/2010/main" val="648125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5C2FEC-1604-1950-2E43-B2633F3D39D5}"/>
              </a:ext>
            </a:extLst>
          </p:cNvPr>
          <p:cNvSpPr/>
          <p:nvPr userDrawn="1"/>
        </p:nvSpPr>
        <p:spPr>
          <a:xfrm>
            <a:off x="0" y="6356350"/>
            <a:ext cx="12192000" cy="501650"/>
          </a:xfrm>
          <a:prstGeom prst="rect">
            <a:avLst/>
          </a:prstGeom>
          <a:solidFill>
            <a:schemeClr val="bg1">
              <a:lumMod val="95000"/>
            </a:schemeClr>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dirty="0">
              <a:solidFill>
                <a:schemeClr val="bg1">
                  <a:lumMod val="95000"/>
                </a:schemeClr>
              </a:solidFill>
            </a:endParaRPr>
          </a:p>
        </p:txBody>
      </p:sp>
      <p:pic>
        <p:nvPicPr>
          <p:cNvPr id="3" name="Picture 7">
            <a:extLst>
              <a:ext uri="{FF2B5EF4-FFF2-40B4-BE49-F238E27FC236}">
                <a16:creationId xmlns:a16="http://schemas.microsoft.com/office/drawing/2014/main" id="{17DA44B3-A8B1-8AE5-171C-6836D43A28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0" y="6350001"/>
            <a:ext cx="137371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5"/>
          </p:nvPr>
        </p:nvSpPr>
        <p:spPr>
          <a:xfrm>
            <a:off x="2" y="2"/>
            <a:ext cx="12191999" cy="6356723"/>
          </a:xfrm>
        </p:spPr>
        <p:txBody>
          <a:bodyPr/>
          <a:lstStyle/>
          <a:p>
            <a:pPr lvl="0"/>
            <a:r>
              <a:rPr lang="en-US" noProof="0"/>
              <a:t>Click icon to add picture</a:t>
            </a:r>
          </a:p>
        </p:txBody>
      </p:sp>
      <p:sp>
        <p:nvSpPr>
          <p:cNvPr id="13" name="Text Placeholder 12"/>
          <p:cNvSpPr>
            <a:spLocks noGrp="1"/>
          </p:cNvSpPr>
          <p:nvPr>
            <p:ph type="body" sz="quarter" idx="16"/>
          </p:nvPr>
        </p:nvSpPr>
        <p:spPr>
          <a:xfrm>
            <a:off x="571501" y="2560321"/>
            <a:ext cx="5341619" cy="3371976"/>
          </a:xfrm>
          <a:solidFill>
            <a:schemeClr val="bg1"/>
          </a:solidFill>
        </p:spPr>
        <p:txBody>
          <a:bodyPr lIns="365760" tIns="274320" rIns="274320" anchor="t"/>
          <a:lstStyle>
            <a:lvl1pPr>
              <a:spcAft>
                <a:spcPts val="750"/>
              </a:spcAft>
              <a:defRPr sz="3300" b="1">
                <a:solidFill>
                  <a:schemeClr val="accent1"/>
                </a:solidFill>
              </a:defRPr>
            </a:lvl1pPr>
            <a:lvl2pPr marL="4763" indent="0">
              <a:spcBef>
                <a:spcPts val="450"/>
              </a:spcBef>
              <a:buFontTx/>
              <a:buNone/>
              <a:defRPr>
                <a:solidFill>
                  <a:schemeClr val="bg2"/>
                </a:solidFill>
              </a:defRPr>
            </a:lvl2pPr>
            <a:lvl3pPr marL="4763" indent="0">
              <a:spcBef>
                <a:spcPts val="450"/>
              </a:spcBef>
              <a:buFontTx/>
              <a:buNone/>
              <a:tabLst/>
              <a:defRPr b="1">
                <a:solidFill>
                  <a:schemeClr val="bg2"/>
                </a:solidFill>
              </a:defRPr>
            </a:lvl3pPr>
            <a:lvl4pPr marL="173831" indent="-169069">
              <a:spcBef>
                <a:spcPts val="450"/>
              </a:spcBef>
              <a:buFontTx/>
              <a:buNone/>
              <a:tabLst/>
              <a:defRPr b="0">
                <a:solidFill>
                  <a:schemeClr val="bg2"/>
                </a:solidFill>
              </a:defRPr>
            </a:lvl4pPr>
            <a:lvl5pPr>
              <a:spcBef>
                <a:spcPts val="45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D09AFC8-42A2-7019-39A6-A96047E7BCDD}"/>
              </a:ext>
            </a:extLst>
          </p:cNvPr>
          <p:cNvSpPr>
            <a:spLocks noGrp="1"/>
          </p:cNvSpPr>
          <p:nvPr>
            <p:ph type="dt" sz="half" idx="17"/>
          </p:nvPr>
        </p:nvSpPr>
        <p:spPr/>
        <p:txBody>
          <a:bodyPr/>
          <a:lstStyle>
            <a:lvl1pPr>
              <a:defRPr/>
            </a:lvl1pPr>
          </a:lstStyle>
          <a:p>
            <a:pPr>
              <a:defRPr/>
            </a:pPr>
            <a:fld id="{D5959056-FBD6-43F4-90E7-975942D143C0}" type="datetime1">
              <a:rPr lang="en-US"/>
              <a:pPr>
                <a:defRPr/>
              </a:pPr>
              <a:t>2/18/2025</a:t>
            </a:fld>
            <a:endParaRPr lang="en-US"/>
          </a:p>
        </p:txBody>
      </p:sp>
    </p:spTree>
    <p:extLst>
      <p:ext uri="{BB962C8B-B14F-4D97-AF65-F5344CB8AC3E}">
        <p14:creationId xmlns:p14="http://schemas.microsoft.com/office/powerpoint/2010/main" val="613334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e-L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9167814" y="3981450"/>
            <a:ext cx="1384300" cy="1392238"/>
          </a:xfrm>
          <a:blipFill dpi="0" rotWithShape="1">
            <a:blip r:embed="rId2" cstate="screen">
              <a:alphaModFix amt="39771"/>
            </a:blip>
            <a:srcRect/>
            <a:stretch>
              <a:fillRect t="245" b="-2754"/>
            </a:stretch>
          </a:blipFill>
        </p:spPr>
        <p:txBody>
          <a:bodyPr>
            <a:normAutofit/>
          </a:bodyPr>
          <a:lstStyle>
            <a:lvl1pPr>
              <a:defRPr sz="525"/>
            </a:lvl1pPr>
          </a:lstStyle>
          <a:p>
            <a:pPr lvl="0"/>
            <a:r>
              <a:rPr lang="en-US" noProof="0"/>
              <a:t>Click icon to add picture</a:t>
            </a:r>
            <a:endParaRPr lang="en-US" noProof="0" dirty="0"/>
          </a:p>
        </p:txBody>
      </p:sp>
      <p:sp>
        <p:nvSpPr>
          <p:cNvPr id="9" name="Picture Placeholder 8"/>
          <p:cNvSpPr>
            <a:spLocks noGrp="1"/>
          </p:cNvSpPr>
          <p:nvPr>
            <p:ph type="pic" sz="quarter" idx="13"/>
          </p:nvPr>
        </p:nvSpPr>
        <p:spPr>
          <a:xfrm>
            <a:off x="139395" y="1158466"/>
            <a:ext cx="1371600" cy="1371600"/>
          </a:xfrm>
          <a:blipFill dpi="0" rotWithShape="1">
            <a:blip r:embed="rId3" cstate="screen">
              <a:alphaModFix amt="40417"/>
            </a:blip>
            <a:srcRect/>
            <a:stretch>
              <a:fillRect t="245" b="-2754"/>
            </a:stretch>
          </a:blipFill>
        </p:spPr>
        <p:txBody>
          <a:bodyPr>
            <a:normAutofit/>
          </a:bodyPr>
          <a:lstStyle>
            <a:lvl1pPr>
              <a:defRPr sz="525">
                <a:solidFill>
                  <a:schemeClr val="bg2"/>
                </a:solidFill>
              </a:defRPr>
            </a:lvl1pPr>
          </a:lstStyle>
          <a:p>
            <a:pPr lvl="0"/>
            <a:r>
              <a:rPr lang="en-US" noProof="0"/>
              <a:t>Click icon to add picture</a:t>
            </a:r>
            <a:endParaRPr lang="en-US" noProof="0" dirty="0"/>
          </a:p>
        </p:txBody>
      </p:sp>
      <p:sp>
        <p:nvSpPr>
          <p:cNvPr id="8" name="Text Placeholder 7"/>
          <p:cNvSpPr>
            <a:spLocks noGrp="1"/>
          </p:cNvSpPr>
          <p:nvPr>
            <p:ph type="body" sz="quarter" idx="15"/>
          </p:nvPr>
        </p:nvSpPr>
        <p:spPr>
          <a:xfrm>
            <a:off x="594925" y="3981452"/>
            <a:ext cx="3937000" cy="2281237"/>
          </a:xfrm>
        </p:spPr>
        <p:txBody>
          <a:bodyPr tIns="274320"/>
          <a:lstStyle>
            <a:lvl1pPr>
              <a:defRPr sz="1800" b="1">
                <a:solidFill>
                  <a:schemeClr val="bg2"/>
                </a:solidFill>
              </a:defRPr>
            </a:lvl1pPr>
            <a:lvl2pPr marL="4763" indent="0">
              <a:lnSpc>
                <a:spcPct val="100000"/>
              </a:lnSpc>
              <a:spcBef>
                <a:spcPts val="300"/>
              </a:spcBef>
              <a:buFontTx/>
              <a:buNone/>
              <a:defRPr sz="1200">
                <a:solidFill>
                  <a:schemeClr val="bg2"/>
                </a:solidFill>
              </a:defRPr>
            </a:lvl2pPr>
            <a:lvl3pPr marL="5954" indent="0">
              <a:lnSpc>
                <a:spcPct val="100000"/>
              </a:lnSpc>
              <a:buFontTx/>
              <a:buNone/>
              <a:tabLst/>
              <a:defRPr sz="1200">
                <a:solidFill>
                  <a:schemeClr val="bg2"/>
                </a:solidFill>
              </a:defRPr>
            </a:lvl3pPr>
            <a:lvl4pPr marL="5954" indent="0">
              <a:lnSpc>
                <a:spcPct val="100000"/>
              </a:lnSpc>
              <a:buFontTx/>
              <a:buNone/>
              <a:tabLst/>
              <a:defRPr sz="1200">
                <a:solidFill>
                  <a:schemeClr val="bg2"/>
                </a:solidFill>
              </a:defRPr>
            </a:lvl4pPr>
            <a:lvl5pPr>
              <a:lnSpc>
                <a:spcPct val="100000"/>
              </a:lnSpc>
              <a:buFontTx/>
              <a:buNone/>
              <a:defRPr sz="12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3" y="1825627"/>
            <a:ext cx="9620024" cy="461665"/>
          </a:xfrm>
        </p:spPr>
        <p:txBody>
          <a:bodyPr>
            <a:spAutoFit/>
          </a:bodyPr>
          <a:lstStyle>
            <a:lvl1pPr>
              <a:spcAft>
                <a:spcPts val="1800"/>
              </a:spcAft>
              <a:defRPr sz="2400" b="1">
                <a:solidFill>
                  <a:schemeClr val="accent1"/>
                </a:solidFill>
              </a:defRPr>
            </a:lvl1pPr>
            <a:lvl2pPr marL="4763" indent="0">
              <a:lnSpc>
                <a:spcPct val="120000"/>
              </a:lnSpc>
              <a:spcBef>
                <a:spcPts val="0"/>
              </a:spcBef>
              <a:buFontTx/>
              <a:buNone/>
              <a:defRPr sz="1800" b="1">
                <a:solidFill>
                  <a:schemeClr val="bg1"/>
                </a:solidFill>
              </a:defRPr>
            </a:lvl2pPr>
            <a:lvl3pPr marL="4763" indent="0">
              <a:lnSpc>
                <a:spcPct val="120000"/>
              </a:lnSpc>
              <a:spcBef>
                <a:spcPts val="0"/>
              </a:spcBef>
              <a:buFontTx/>
              <a:buNone/>
              <a:tabLst/>
              <a:defRPr sz="1200">
                <a:solidFill>
                  <a:schemeClr val="bg1"/>
                </a:solidFill>
              </a:defRPr>
            </a:lvl3pPr>
            <a:lvl4pPr marL="4763" indent="0">
              <a:lnSpc>
                <a:spcPct val="120000"/>
              </a:lnSpc>
              <a:spcBef>
                <a:spcPts val="0"/>
              </a:spcBef>
              <a:buFontTx/>
              <a:buNone/>
              <a:tabLst/>
              <a:defRPr sz="1200">
                <a:solidFill>
                  <a:schemeClr val="bg1"/>
                </a:solidFill>
              </a:defRPr>
            </a:lvl4pPr>
            <a:lvl5pPr>
              <a:lnSpc>
                <a:spcPct val="120000"/>
              </a:lnSpc>
              <a:spcBef>
                <a:spcPts val="0"/>
              </a:spcBef>
              <a:buFontTx/>
              <a:buNone/>
              <a:defRPr sz="1200">
                <a:solidFill>
                  <a:schemeClr val="bg1"/>
                </a:solidFill>
              </a:defRPr>
            </a:lvl5pPr>
          </a:lstStyle>
          <a:p>
            <a:pPr lvl="0"/>
            <a:r>
              <a:rPr lang="en-US"/>
              <a:t>Click to edit Master text styles</a:t>
            </a:r>
          </a:p>
        </p:txBody>
      </p:sp>
      <p:sp>
        <p:nvSpPr>
          <p:cNvPr id="2" name="Date Placeholder 4">
            <a:extLst>
              <a:ext uri="{FF2B5EF4-FFF2-40B4-BE49-F238E27FC236}">
                <a16:creationId xmlns:a16="http://schemas.microsoft.com/office/drawing/2014/main" id="{3327C67C-E8BB-D25B-BEB0-01D9466D2E3F}"/>
              </a:ext>
            </a:extLst>
          </p:cNvPr>
          <p:cNvSpPr>
            <a:spLocks noGrp="1"/>
          </p:cNvSpPr>
          <p:nvPr>
            <p:ph type="dt" sz="half" idx="16"/>
          </p:nvPr>
        </p:nvSpPr>
        <p:spPr/>
        <p:txBody>
          <a:bodyPr/>
          <a:lstStyle>
            <a:lvl1pPr>
              <a:defRPr/>
            </a:lvl1pPr>
          </a:lstStyle>
          <a:p>
            <a:pPr>
              <a:defRPr/>
            </a:pPr>
            <a:fld id="{02D11CDA-AD3A-44AE-9836-3D1715260431}" type="datetime1">
              <a:rPr lang="en-US"/>
              <a:pPr>
                <a:defRPr/>
              </a:pPr>
              <a:t>2/18/2025</a:t>
            </a:fld>
            <a:endParaRPr lang="en-US"/>
          </a:p>
        </p:txBody>
      </p:sp>
      <p:sp>
        <p:nvSpPr>
          <p:cNvPr id="5" name="Footer Placeholder 5">
            <a:extLst>
              <a:ext uri="{FF2B5EF4-FFF2-40B4-BE49-F238E27FC236}">
                <a16:creationId xmlns:a16="http://schemas.microsoft.com/office/drawing/2014/main" id="{7679BF4F-2A1F-5D43-1181-8050D9338AD4}"/>
              </a:ext>
            </a:extLst>
          </p:cNvPr>
          <p:cNvSpPr>
            <a:spLocks noGrp="1" noChangeArrowheads="1"/>
          </p:cNvSpPr>
          <p:nvPr>
            <p:ph type="ftr" sz="quarter" idx="17"/>
          </p:nvPr>
        </p:nvSpPr>
        <p:spPr/>
        <p:txBody>
          <a:bodyPr/>
          <a:lstStyle>
            <a:lvl1pPr defTabSz="685800">
              <a:defRPr/>
            </a:lvl1pPr>
          </a:lstStyle>
          <a:p>
            <a:r>
              <a:rPr lang="en-US" altLang="en-US"/>
              <a:t>For internal usage only. Proprietary and confidential. Do not distribute.</a:t>
            </a:r>
          </a:p>
        </p:txBody>
      </p:sp>
      <p:sp>
        <p:nvSpPr>
          <p:cNvPr id="6" name="Slide Number Placeholder 6">
            <a:extLst>
              <a:ext uri="{FF2B5EF4-FFF2-40B4-BE49-F238E27FC236}">
                <a16:creationId xmlns:a16="http://schemas.microsoft.com/office/drawing/2014/main" id="{DB696228-EFCA-94B1-28FC-F2606B0AAF5B}"/>
              </a:ext>
            </a:extLst>
          </p:cNvPr>
          <p:cNvSpPr>
            <a:spLocks noGrp="1"/>
          </p:cNvSpPr>
          <p:nvPr>
            <p:ph type="sldNum" sz="quarter" idx="18"/>
          </p:nvPr>
        </p:nvSpPr>
        <p:spPr/>
        <p:txBody>
          <a:bodyPr/>
          <a:lstStyle>
            <a:lvl1pPr>
              <a:defRPr/>
            </a:lvl1pPr>
          </a:lstStyle>
          <a:p>
            <a:pPr>
              <a:defRPr/>
            </a:pPr>
            <a:fld id="{6A35641D-F5D1-40CF-BFEA-C0D9DDBD4E9B}" type="slidenum">
              <a:rPr lang="en-US"/>
              <a:pPr>
                <a:defRPr/>
              </a:pPr>
              <a:t>‹#›</a:t>
            </a:fld>
            <a:endParaRPr lang="en-US" dirty="0"/>
          </a:p>
        </p:txBody>
      </p:sp>
    </p:spTree>
    <p:extLst>
      <p:ext uri="{BB962C8B-B14F-4D97-AF65-F5344CB8AC3E}">
        <p14:creationId xmlns:p14="http://schemas.microsoft.com/office/powerpoint/2010/main" val="11221472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rgbClr val="591B46"/>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9167814" y="3981450"/>
            <a:ext cx="1384300" cy="1392238"/>
          </a:xfrm>
          <a:blipFill dpi="0" rotWithShape="1">
            <a:blip r:embed="rId2" cstate="screen">
              <a:alphaModFix amt="20000"/>
            </a:blip>
            <a:srcRect/>
            <a:stretch>
              <a:fillRect t="245" b="-2754"/>
            </a:stretch>
          </a:blipFill>
        </p:spPr>
        <p:txBody>
          <a:bodyPr>
            <a:normAutofit/>
          </a:bodyPr>
          <a:lstStyle>
            <a:lvl1pPr>
              <a:defRPr sz="525"/>
            </a:lvl1pPr>
          </a:lstStyle>
          <a:p>
            <a:pPr lvl="0"/>
            <a:r>
              <a:rPr lang="en-US" noProof="0"/>
              <a:t>Click icon to add picture</a:t>
            </a:r>
            <a:endParaRPr lang="en-US" noProof="0" dirty="0"/>
          </a:p>
        </p:txBody>
      </p:sp>
      <p:sp>
        <p:nvSpPr>
          <p:cNvPr id="9" name="Picture Placeholder 8"/>
          <p:cNvSpPr>
            <a:spLocks noGrp="1"/>
          </p:cNvSpPr>
          <p:nvPr>
            <p:ph type="pic" sz="quarter" idx="13"/>
          </p:nvPr>
        </p:nvSpPr>
        <p:spPr>
          <a:xfrm>
            <a:off x="139395" y="1158466"/>
            <a:ext cx="1371600" cy="1371600"/>
          </a:xfrm>
          <a:blipFill dpi="0" rotWithShape="1">
            <a:blip r:embed="rId3" cstate="screen">
              <a:alphaModFix amt="19947"/>
            </a:blip>
            <a:srcRect/>
            <a:stretch>
              <a:fillRect t="245"/>
            </a:stretch>
          </a:blipFill>
        </p:spPr>
        <p:txBody>
          <a:bodyPr>
            <a:normAutofit/>
          </a:bodyPr>
          <a:lstStyle>
            <a:lvl1pPr>
              <a:defRPr sz="525">
                <a:solidFill>
                  <a:schemeClr val="bg2"/>
                </a:solidFill>
              </a:defRPr>
            </a:lvl1pPr>
          </a:lstStyle>
          <a:p>
            <a:pPr lvl="0"/>
            <a:r>
              <a:rPr lang="en-US" noProof="0"/>
              <a:t>Click icon to add picture</a:t>
            </a:r>
            <a:endParaRPr lang="en-US" noProof="0" dirty="0"/>
          </a:p>
        </p:txBody>
      </p:sp>
      <p:sp>
        <p:nvSpPr>
          <p:cNvPr id="8" name="Text Placeholder 7"/>
          <p:cNvSpPr>
            <a:spLocks noGrp="1"/>
          </p:cNvSpPr>
          <p:nvPr>
            <p:ph type="body" sz="quarter" idx="15"/>
          </p:nvPr>
        </p:nvSpPr>
        <p:spPr>
          <a:xfrm>
            <a:off x="594925" y="3981452"/>
            <a:ext cx="3937000" cy="2281237"/>
          </a:xfrm>
        </p:spPr>
        <p:txBody>
          <a:bodyPr tIns="274320"/>
          <a:lstStyle>
            <a:lvl1pPr>
              <a:defRPr sz="1800" b="1">
                <a:solidFill>
                  <a:schemeClr val="bg1"/>
                </a:solidFill>
              </a:defRPr>
            </a:lvl1pPr>
            <a:lvl2pPr marL="4763" indent="0">
              <a:lnSpc>
                <a:spcPct val="100000"/>
              </a:lnSpc>
              <a:spcBef>
                <a:spcPts val="300"/>
              </a:spcBef>
              <a:buFontTx/>
              <a:buNone/>
              <a:defRPr sz="1200">
                <a:solidFill>
                  <a:schemeClr val="bg1"/>
                </a:solidFill>
              </a:defRPr>
            </a:lvl2pPr>
            <a:lvl3pPr marL="5954" indent="0">
              <a:lnSpc>
                <a:spcPct val="100000"/>
              </a:lnSpc>
              <a:buFontTx/>
              <a:buNone/>
              <a:tabLst/>
              <a:defRPr sz="1200">
                <a:solidFill>
                  <a:schemeClr val="bg1"/>
                </a:solidFill>
              </a:defRPr>
            </a:lvl3pPr>
            <a:lvl4pPr marL="5954" indent="0">
              <a:lnSpc>
                <a:spcPct val="100000"/>
              </a:lnSpc>
              <a:buFontTx/>
              <a:buNone/>
              <a:tabLst/>
              <a:defRPr sz="1200">
                <a:solidFill>
                  <a:schemeClr val="bg1"/>
                </a:solidFill>
              </a:defRPr>
            </a:lvl4pPr>
            <a:lvl5pPr>
              <a:lnSpc>
                <a:spcPct val="100000"/>
              </a:lnSpc>
              <a:buFontTx/>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3" y="1825627"/>
            <a:ext cx="9620024" cy="461665"/>
          </a:xfrm>
        </p:spPr>
        <p:txBody>
          <a:bodyPr>
            <a:spAutoFit/>
          </a:bodyPr>
          <a:lstStyle>
            <a:lvl1pPr>
              <a:spcAft>
                <a:spcPts val="1800"/>
              </a:spcAft>
              <a:defRPr sz="2400" b="1">
                <a:solidFill>
                  <a:schemeClr val="bg1"/>
                </a:solidFill>
              </a:defRPr>
            </a:lvl1pPr>
            <a:lvl2pPr marL="4763" indent="0">
              <a:lnSpc>
                <a:spcPct val="120000"/>
              </a:lnSpc>
              <a:spcBef>
                <a:spcPts val="0"/>
              </a:spcBef>
              <a:buFontTx/>
              <a:buNone/>
              <a:defRPr sz="1800" b="1">
                <a:solidFill>
                  <a:schemeClr val="bg1"/>
                </a:solidFill>
              </a:defRPr>
            </a:lvl2pPr>
            <a:lvl3pPr marL="4763" indent="0">
              <a:lnSpc>
                <a:spcPct val="120000"/>
              </a:lnSpc>
              <a:spcBef>
                <a:spcPts val="0"/>
              </a:spcBef>
              <a:buFontTx/>
              <a:buNone/>
              <a:tabLst/>
              <a:defRPr sz="1200">
                <a:solidFill>
                  <a:schemeClr val="bg1"/>
                </a:solidFill>
              </a:defRPr>
            </a:lvl3pPr>
            <a:lvl4pPr marL="4763" indent="0">
              <a:lnSpc>
                <a:spcPct val="120000"/>
              </a:lnSpc>
              <a:spcBef>
                <a:spcPts val="0"/>
              </a:spcBef>
              <a:buFontTx/>
              <a:buNone/>
              <a:tabLst/>
              <a:defRPr sz="1200">
                <a:solidFill>
                  <a:schemeClr val="bg1"/>
                </a:solidFill>
              </a:defRPr>
            </a:lvl4pPr>
            <a:lvl5pPr>
              <a:lnSpc>
                <a:spcPct val="120000"/>
              </a:lnSpc>
              <a:spcBef>
                <a:spcPts val="0"/>
              </a:spcBef>
              <a:buFontTx/>
              <a:buNone/>
              <a:defRPr sz="1200">
                <a:solidFill>
                  <a:schemeClr val="bg1"/>
                </a:solidFill>
              </a:defRPr>
            </a:lvl5pPr>
          </a:lstStyle>
          <a:p>
            <a:pPr lvl="0"/>
            <a:r>
              <a:rPr lang="en-US"/>
              <a:t>Click to edit Master text styles</a:t>
            </a:r>
          </a:p>
        </p:txBody>
      </p:sp>
      <p:sp>
        <p:nvSpPr>
          <p:cNvPr id="2" name="Date Placeholder 4">
            <a:extLst>
              <a:ext uri="{FF2B5EF4-FFF2-40B4-BE49-F238E27FC236}">
                <a16:creationId xmlns:a16="http://schemas.microsoft.com/office/drawing/2014/main" id="{3D0ADAA9-99AB-785E-D87E-FDCD8B3C13E4}"/>
              </a:ext>
            </a:extLst>
          </p:cNvPr>
          <p:cNvSpPr>
            <a:spLocks noGrp="1"/>
          </p:cNvSpPr>
          <p:nvPr>
            <p:ph type="dt" sz="half" idx="16"/>
          </p:nvPr>
        </p:nvSpPr>
        <p:spPr/>
        <p:txBody>
          <a:bodyPr/>
          <a:lstStyle>
            <a:lvl1pPr>
              <a:defRPr/>
            </a:lvl1pPr>
          </a:lstStyle>
          <a:p>
            <a:pPr>
              <a:defRPr/>
            </a:pPr>
            <a:fld id="{7DB6525B-278B-4026-80E8-1A6287E9BB8D}" type="datetime1">
              <a:rPr lang="en-US"/>
              <a:pPr>
                <a:defRPr/>
              </a:pPr>
              <a:t>2/18/2025</a:t>
            </a:fld>
            <a:endParaRPr lang="en-US"/>
          </a:p>
        </p:txBody>
      </p:sp>
      <p:sp>
        <p:nvSpPr>
          <p:cNvPr id="5" name="Footer Placeholder 5">
            <a:extLst>
              <a:ext uri="{FF2B5EF4-FFF2-40B4-BE49-F238E27FC236}">
                <a16:creationId xmlns:a16="http://schemas.microsoft.com/office/drawing/2014/main" id="{EEBC96E5-7EBD-10DC-7D74-746C1562DEFB}"/>
              </a:ext>
            </a:extLst>
          </p:cNvPr>
          <p:cNvSpPr>
            <a:spLocks noGrp="1" noChangeArrowheads="1"/>
          </p:cNvSpPr>
          <p:nvPr>
            <p:ph type="ftr" sz="quarter" idx="17"/>
          </p:nvPr>
        </p:nvSpPr>
        <p:spPr/>
        <p:txBody>
          <a:bodyPr/>
          <a:lstStyle>
            <a:lvl1pPr defTabSz="685800">
              <a:defRPr/>
            </a:lvl1pPr>
          </a:lstStyle>
          <a:p>
            <a:r>
              <a:rPr lang="en-US" altLang="en-US"/>
              <a:t>For internal usage only. Proprietary and confidential. Do not distribute.</a:t>
            </a:r>
          </a:p>
        </p:txBody>
      </p:sp>
      <p:sp>
        <p:nvSpPr>
          <p:cNvPr id="6" name="Slide Number Placeholder 6">
            <a:extLst>
              <a:ext uri="{FF2B5EF4-FFF2-40B4-BE49-F238E27FC236}">
                <a16:creationId xmlns:a16="http://schemas.microsoft.com/office/drawing/2014/main" id="{151741DA-C5BC-9ADF-A601-0F9F5034DFF4}"/>
              </a:ext>
            </a:extLst>
          </p:cNvPr>
          <p:cNvSpPr>
            <a:spLocks noGrp="1"/>
          </p:cNvSpPr>
          <p:nvPr>
            <p:ph type="sldNum" sz="quarter" idx="18"/>
          </p:nvPr>
        </p:nvSpPr>
        <p:spPr/>
        <p:txBody>
          <a:bodyPr/>
          <a:lstStyle>
            <a:lvl1pPr>
              <a:defRPr/>
            </a:lvl1pPr>
          </a:lstStyle>
          <a:p>
            <a:pPr>
              <a:defRPr/>
            </a:pPr>
            <a:fld id="{F25FF072-642A-4629-9660-A99769FC6F56}" type="slidenum">
              <a:rPr lang="en-US"/>
              <a:pPr>
                <a:defRPr/>
              </a:pPr>
              <a:t>‹#›</a:t>
            </a:fld>
            <a:endParaRPr lang="en-US" dirty="0"/>
          </a:p>
        </p:txBody>
      </p:sp>
    </p:spTree>
    <p:extLst>
      <p:ext uri="{BB962C8B-B14F-4D97-AF65-F5344CB8AC3E}">
        <p14:creationId xmlns:p14="http://schemas.microsoft.com/office/powerpoint/2010/main" val="14759005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5" y="365126"/>
            <a:ext cx="10777537" cy="1012914"/>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D17B64-DB53-D09B-1655-F158DFB2DE3A}"/>
              </a:ext>
            </a:extLst>
          </p:cNvPr>
          <p:cNvSpPr>
            <a:spLocks noGrp="1"/>
          </p:cNvSpPr>
          <p:nvPr>
            <p:ph type="dt" sz="half" idx="10"/>
          </p:nvPr>
        </p:nvSpPr>
        <p:spPr/>
        <p:txBody>
          <a:bodyPr/>
          <a:lstStyle>
            <a:lvl1pPr>
              <a:defRPr/>
            </a:lvl1pPr>
          </a:lstStyle>
          <a:p>
            <a:pPr>
              <a:defRPr/>
            </a:pPr>
            <a:fld id="{118075BC-9D48-4288-9B1D-AEF15B77D899}" type="datetime1">
              <a:rPr lang="en-US"/>
              <a:pPr>
                <a:defRPr/>
              </a:pPr>
              <a:t>2/18/2025</a:t>
            </a:fld>
            <a:endParaRPr lang="en-US"/>
          </a:p>
        </p:txBody>
      </p:sp>
      <p:sp>
        <p:nvSpPr>
          <p:cNvPr id="5" name="Footer Placeholder 4">
            <a:extLst>
              <a:ext uri="{FF2B5EF4-FFF2-40B4-BE49-F238E27FC236}">
                <a16:creationId xmlns:a16="http://schemas.microsoft.com/office/drawing/2014/main" id="{72F0571F-D035-EAC1-E475-EE599FDB841B}"/>
              </a:ext>
            </a:extLst>
          </p:cNvPr>
          <p:cNvSpPr>
            <a:spLocks noGrp="1" noChangeArrowheads="1"/>
          </p:cNvSpPr>
          <p:nvPr>
            <p:ph type="ftr" sz="quarter" idx="11"/>
          </p:nvPr>
        </p:nvSpPr>
        <p:spPr/>
        <p:txBody>
          <a:bodyPr/>
          <a:lstStyle>
            <a:lvl1pPr defTabSz="685800">
              <a:defRPr/>
            </a:lvl1pPr>
          </a:lstStyle>
          <a:p>
            <a:r>
              <a:rPr lang="en-US" altLang="en-US"/>
              <a:t>For internal usage only. Proprietary and confidential. Do not distribute.</a:t>
            </a:r>
          </a:p>
        </p:txBody>
      </p:sp>
      <p:sp>
        <p:nvSpPr>
          <p:cNvPr id="6" name="Slide Number Placeholder 5">
            <a:extLst>
              <a:ext uri="{FF2B5EF4-FFF2-40B4-BE49-F238E27FC236}">
                <a16:creationId xmlns:a16="http://schemas.microsoft.com/office/drawing/2014/main" id="{49DFC3F6-7EF7-5D3C-44D8-44CA08B6ACBE}"/>
              </a:ext>
            </a:extLst>
          </p:cNvPr>
          <p:cNvSpPr>
            <a:spLocks noGrp="1"/>
          </p:cNvSpPr>
          <p:nvPr>
            <p:ph type="sldNum" sz="quarter" idx="12"/>
          </p:nvPr>
        </p:nvSpPr>
        <p:spPr/>
        <p:txBody>
          <a:bodyPr/>
          <a:lstStyle>
            <a:lvl1pPr>
              <a:defRPr/>
            </a:lvl1pPr>
          </a:lstStyle>
          <a:p>
            <a:pPr>
              <a:defRPr/>
            </a:pPr>
            <a:fld id="{09FEB805-D72E-485E-885D-5FA59093E2AE}" type="slidenum">
              <a:rPr lang="en-US"/>
              <a:pPr>
                <a:defRPr/>
              </a:pPr>
              <a:t>‹#›</a:t>
            </a:fld>
            <a:endParaRPr lang="en-US"/>
          </a:p>
        </p:txBody>
      </p:sp>
    </p:spTree>
    <p:extLst>
      <p:ext uri="{BB962C8B-B14F-4D97-AF65-F5344CB8AC3E}">
        <p14:creationId xmlns:p14="http://schemas.microsoft.com/office/powerpoint/2010/main" val="4267491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5" y="365126"/>
            <a:ext cx="10777537" cy="1012914"/>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64EF0C1-9C91-230C-1CBB-6E4BF64F539E}"/>
              </a:ext>
            </a:extLst>
          </p:cNvPr>
          <p:cNvSpPr>
            <a:spLocks noGrp="1"/>
          </p:cNvSpPr>
          <p:nvPr>
            <p:ph type="dt" sz="half" idx="10"/>
          </p:nvPr>
        </p:nvSpPr>
        <p:spPr/>
        <p:txBody>
          <a:bodyPr/>
          <a:lstStyle>
            <a:lvl1pPr>
              <a:defRPr/>
            </a:lvl1pPr>
          </a:lstStyle>
          <a:p>
            <a:pPr>
              <a:defRPr/>
            </a:pPr>
            <a:fld id="{D768AC7C-D456-41D6-BE14-994B5DBDF37B}" type="datetime1">
              <a:rPr lang="en-US"/>
              <a:pPr>
                <a:defRPr/>
              </a:pPr>
              <a:t>2/18/2025</a:t>
            </a:fld>
            <a:endParaRPr lang="en-US"/>
          </a:p>
        </p:txBody>
      </p:sp>
      <p:sp>
        <p:nvSpPr>
          <p:cNvPr id="5" name="Footer Placeholder 4">
            <a:extLst>
              <a:ext uri="{FF2B5EF4-FFF2-40B4-BE49-F238E27FC236}">
                <a16:creationId xmlns:a16="http://schemas.microsoft.com/office/drawing/2014/main" id="{1BDD5D02-1873-35EF-7452-BBB2E993E8FC}"/>
              </a:ext>
            </a:extLst>
          </p:cNvPr>
          <p:cNvSpPr>
            <a:spLocks noGrp="1" noChangeArrowheads="1"/>
          </p:cNvSpPr>
          <p:nvPr>
            <p:ph type="ftr" sz="quarter" idx="11"/>
          </p:nvPr>
        </p:nvSpPr>
        <p:spPr/>
        <p:txBody>
          <a:bodyPr/>
          <a:lstStyle>
            <a:lvl1pPr defTabSz="685800">
              <a:defRPr/>
            </a:lvl1pPr>
          </a:lstStyle>
          <a:p>
            <a:r>
              <a:rPr lang="en-US" altLang="en-US"/>
              <a:t>For internal usage only. Proprietary and confidential. Do not distribute.</a:t>
            </a:r>
          </a:p>
        </p:txBody>
      </p:sp>
      <p:sp>
        <p:nvSpPr>
          <p:cNvPr id="6" name="Slide Number Placeholder 5">
            <a:extLst>
              <a:ext uri="{FF2B5EF4-FFF2-40B4-BE49-F238E27FC236}">
                <a16:creationId xmlns:a16="http://schemas.microsoft.com/office/drawing/2014/main" id="{CDB8F723-4289-A289-213F-ACB64A1A698A}"/>
              </a:ext>
            </a:extLst>
          </p:cNvPr>
          <p:cNvSpPr>
            <a:spLocks noGrp="1"/>
          </p:cNvSpPr>
          <p:nvPr>
            <p:ph type="sldNum" sz="quarter" idx="12"/>
          </p:nvPr>
        </p:nvSpPr>
        <p:spPr/>
        <p:txBody>
          <a:bodyPr/>
          <a:lstStyle>
            <a:lvl1pPr>
              <a:defRPr/>
            </a:lvl1pPr>
          </a:lstStyle>
          <a:p>
            <a:pPr>
              <a:defRPr/>
            </a:pPr>
            <a:fld id="{BEBF5866-3067-4856-9CA1-11BCB70EF78D}" type="slidenum">
              <a:rPr lang="en-US"/>
              <a:pPr>
                <a:defRPr/>
              </a:pPr>
              <a:t>‹#›</a:t>
            </a:fld>
            <a:endParaRPr lang="en-US"/>
          </a:p>
        </p:txBody>
      </p:sp>
    </p:spTree>
    <p:extLst>
      <p:ext uri="{BB962C8B-B14F-4D97-AF65-F5344CB8AC3E}">
        <p14:creationId xmlns:p14="http://schemas.microsoft.com/office/powerpoint/2010/main" val="39349910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5" y="365126"/>
            <a:ext cx="10777537" cy="1012914"/>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76263" y="1825625"/>
            <a:ext cx="5326743"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7" y="1825625"/>
            <a:ext cx="5326743"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C9C80A60-CB7B-7B83-AF3D-DD238B7D034E}"/>
              </a:ext>
            </a:extLst>
          </p:cNvPr>
          <p:cNvSpPr>
            <a:spLocks noGrp="1"/>
          </p:cNvSpPr>
          <p:nvPr>
            <p:ph type="dt" sz="half" idx="10"/>
          </p:nvPr>
        </p:nvSpPr>
        <p:spPr/>
        <p:txBody>
          <a:bodyPr/>
          <a:lstStyle>
            <a:lvl1pPr>
              <a:defRPr/>
            </a:lvl1pPr>
          </a:lstStyle>
          <a:p>
            <a:pPr>
              <a:defRPr/>
            </a:pPr>
            <a:fld id="{A26C2404-A2D6-4C3A-BC0B-A5ADD9EC8F3D}" type="datetime1">
              <a:rPr lang="en-US"/>
              <a:pPr>
                <a:defRPr/>
              </a:pPr>
              <a:t>2/18/2025</a:t>
            </a:fld>
            <a:endParaRPr lang="en-US"/>
          </a:p>
        </p:txBody>
      </p:sp>
      <p:sp>
        <p:nvSpPr>
          <p:cNvPr id="6" name="Footer Placeholder 5">
            <a:extLst>
              <a:ext uri="{FF2B5EF4-FFF2-40B4-BE49-F238E27FC236}">
                <a16:creationId xmlns:a16="http://schemas.microsoft.com/office/drawing/2014/main" id="{6B813DFF-465B-A2B3-2114-97A365F973E6}"/>
              </a:ext>
            </a:extLst>
          </p:cNvPr>
          <p:cNvSpPr>
            <a:spLocks noGrp="1" noChangeArrowheads="1"/>
          </p:cNvSpPr>
          <p:nvPr>
            <p:ph type="ftr" sz="quarter" idx="11"/>
          </p:nvPr>
        </p:nvSpPr>
        <p:spPr/>
        <p:txBody>
          <a:bodyPr/>
          <a:lstStyle>
            <a:lvl1pPr defTabSz="685800">
              <a:defRPr/>
            </a:lvl1pPr>
          </a:lstStyle>
          <a:p>
            <a:r>
              <a:rPr lang="en-US" altLang="en-US"/>
              <a:t>For internal usage only. Proprietary and confidential. Do not distribute.</a:t>
            </a:r>
          </a:p>
        </p:txBody>
      </p:sp>
      <p:sp>
        <p:nvSpPr>
          <p:cNvPr id="7" name="Slide Number Placeholder 6">
            <a:extLst>
              <a:ext uri="{FF2B5EF4-FFF2-40B4-BE49-F238E27FC236}">
                <a16:creationId xmlns:a16="http://schemas.microsoft.com/office/drawing/2014/main" id="{9FCC1CCA-C7E1-E402-7447-3BAAA9049911}"/>
              </a:ext>
            </a:extLst>
          </p:cNvPr>
          <p:cNvSpPr>
            <a:spLocks noGrp="1"/>
          </p:cNvSpPr>
          <p:nvPr>
            <p:ph type="sldNum" sz="quarter" idx="12"/>
          </p:nvPr>
        </p:nvSpPr>
        <p:spPr/>
        <p:txBody>
          <a:bodyPr/>
          <a:lstStyle>
            <a:lvl1pPr>
              <a:defRPr/>
            </a:lvl1pPr>
          </a:lstStyle>
          <a:p>
            <a:pPr>
              <a:defRPr/>
            </a:pPr>
            <a:fld id="{AB0F8D83-B8D6-4F23-A081-073EEB09DFFF}" type="slidenum">
              <a:rPr lang="en-US"/>
              <a:pPr>
                <a:defRPr/>
              </a:pPr>
              <a:t>‹#›</a:t>
            </a:fld>
            <a:endParaRPr lang="en-US"/>
          </a:p>
        </p:txBody>
      </p:sp>
    </p:spTree>
    <p:extLst>
      <p:ext uri="{BB962C8B-B14F-4D97-AF65-F5344CB8AC3E}">
        <p14:creationId xmlns:p14="http://schemas.microsoft.com/office/powerpoint/2010/main" val="26586547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5" y="365126"/>
            <a:ext cx="10777537" cy="1012914"/>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3" y="1825625"/>
            <a:ext cx="5326743" cy="4351338"/>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7" y="1825625"/>
            <a:ext cx="5326743" cy="4351338"/>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50A6C65-A24D-7094-91ED-3A9F61D3EDDF}"/>
              </a:ext>
            </a:extLst>
          </p:cNvPr>
          <p:cNvSpPr>
            <a:spLocks noGrp="1"/>
          </p:cNvSpPr>
          <p:nvPr>
            <p:ph type="dt" sz="half" idx="10"/>
          </p:nvPr>
        </p:nvSpPr>
        <p:spPr/>
        <p:txBody>
          <a:bodyPr/>
          <a:lstStyle>
            <a:lvl1pPr>
              <a:defRPr/>
            </a:lvl1pPr>
          </a:lstStyle>
          <a:p>
            <a:pPr>
              <a:defRPr/>
            </a:pPr>
            <a:fld id="{F085E3BE-7DB8-47D6-BCB5-5EFE4AE8CAE5}" type="datetime1">
              <a:rPr lang="en-US"/>
              <a:pPr>
                <a:defRPr/>
              </a:pPr>
              <a:t>2/18/2025</a:t>
            </a:fld>
            <a:endParaRPr lang="en-US"/>
          </a:p>
        </p:txBody>
      </p:sp>
      <p:sp>
        <p:nvSpPr>
          <p:cNvPr id="6" name="Footer Placeholder 5">
            <a:extLst>
              <a:ext uri="{FF2B5EF4-FFF2-40B4-BE49-F238E27FC236}">
                <a16:creationId xmlns:a16="http://schemas.microsoft.com/office/drawing/2014/main" id="{BBDECCF5-C7DA-DBA9-EEF3-BED2FB90EE07}"/>
              </a:ext>
            </a:extLst>
          </p:cNvPr>
          <p:cNvSpPr>
            <a:spLocks noGrp="1" noChangeArrowheads="1"/>
          </p:cNvSpPr>
          <p:nvPr>
            <p:ph type="ftr" sz="quarter" idx="11"/>
          </p:nvPr>
        </p:nvSpPr>
        <p:spPr/>
        <p:txBody>
          <a:bodyPr/>
          <a:lstStyle>
            <a:lvl1pPr defTabSz="685800">
              <a:defRPr/>
            </a:lvl1pPr>
          </a:lstStyle>
          <a:p>
            <a:r>
              <a:rPr lang="en-US" altLang="en-US"/>
              <a:t>For internal usage only. Proprietary and confidential. Do not distribute.</a:t>
            </a:r>
          </a:p>
        </p:txBody>
      </p:sp>
      <p:sp>
        <p:nvSpPr>
          <p:cNvPr id="7" name="Slide Number Placeholder 6">
            <a:extLst>
              <a:ext uri="{FF2B5EF4-FFF2-40B4-BE49-F238E27FC236}">
                <a16:creationId xmlns:a16="http://schemas.microsoft.com/office/drawing/2014/main" id="{BE873F09-24FE-CBF8-C863-E1CFA73933A2}"/>
              </a:ext>
            </a:extLst>
          </p:cNvPr>
          <p:cNvSpPr>
            <a:spLocks noGrp="1"/>
          </p:cNvSpPr>
          <p:nvPr>
            <p:ph type="sldNum" sz="quarter" idx="12"/>
          </p:nvPr>
        </p:nvSpPr>
        <p:spPr/>
        <p:txBody>
          <a:bodyPr/>
          <a:lstStyle>
            <a:lvl1pPr>
              <a:defRPr/>
            </a:lvl1pPr>
          </a:lstStyle>
          <a:p>
            <a:pPr>
              <a:defRPr/>
            </a:pPr>
            <a:fld id="{BD6B2E2F-3773-4C2D-9BF6-AAB042321C07}" type="slidenum">
              <a:rPr lang="en-US"/>
              <a:pPr>
                <a:defRPr/>
              </a:pPr>
              <a:t>‹#›</a:t>
            </a:fld>
            <a:endParaRPr lang="en-US"/>
          </a:p>
        </p:txBody>
      </p:sp>
    </p:spTree>
    <p:extLst>
      <p:ext uri="{BB962C8B-B14F-4D97-AF65-F5344CB8AC3E}">
        <p14:creationId xmlns:p14="http://schemas.microsoft.com/office/powerpoint/2010/main" val="41698519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5" y="365126"/>
            <a:ext cx="5326743" cy="1012914"/>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576263" y="1640114"/>
            <a:ext cx="5326743" cy="45368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3"/>
          </p:nvPr>
        </p:nvSpPr>
        <p:spPr>
          <a:xfrm>
            <a:off x="6096000" y="2"/>
            <a:ext cx="6096000" cy="6346825"/>
          </a:xfrm>
          <a:noFill/>
        </p:spPr>
        <p:txBody>
          <a:bodyPr/>
          <a:lstStyle>
            <a:lvl1pPr>
              <a:defRPr>
                <a:solidFill>
                  <a:schemeClr val="bg1"/>
                </a:solidFill>
              </a:defRPr>
            </a:lvl1pPr>
          </a:lstStyle>
          <a:p>
            <a:pPr lvl="0"/>
            <a:r>
              <a:rPr lang="en-US"/>
              <a:t>Click to edit Master text styles</a:t>
            </a:r>
          </a:p>
        </p:txBody>
      </p:sp>
      <p:sp>
        <p:nvSpPr>
          <p:cNvPr id="4" name="Date Placeholder 4">
            <a:extLst>
              <a:ext uri="{FF2B5EF4-FFF2-40B4-BE49-F238E27FC236}">
                <a16:creationId xmlns:a16="http://schemas.microsoft.com/office/drawing/2014/main" id="{24F66096-626B-24F2-C3AE-A64AE64797E0}"/>
              </a:ext>
            </a:extLst>
          </p:cNvPr>
          <p:cNvSpPr>
            <a:spLocks noGrp="1"/>
          </p:cNvSpPr>
          <p:nvPr>
            <p:ph type="dt" sz="half" idx="14"/>
          </p:nvPr>
        </p:nvSpPr>
        <p:spPr/>
        <p:txBody>
          <a:bodyPr/>
          <a:lstStyle>
            <a:lvl1pPr>
              <a:defRPr/>
            </a:lvl1pPr>
          </a:lstStyle>
          <a:p>
            <a:pPr>
              <a:defRPr/>
            </a:pPr>
            <a:fld id="{92179724-69F8-4E29-A9D7-6DE53FF0CF91}" type="datetime1">
              <a:rPr lang="en-US"/>
              <a:pPr>
                <a:defRPr/>
              </a:pPr>
              <a:t>2/18/2025</a:t>
            </a:fld>
            <a:endParaRPr lang="en-US"/>
          </a:p>
        </p:txBody>
      </p:sp>
      <p:sp>
        <p:nvSpPr>
          <p:cNvPr id="5" name="Footer Placeholder 5">
            <a:extLst>
              <a:ext uri="{FF2B5EF4-FFF2-40B4-BE49-F238E27FC236}">
                <a16:creationId xmlns:a16="http://schemas.microsoft.com/office/drawing/2014/main" id="{16967867-3904-670D-2E83-BFEC86096011}"/>
              </a:ext>
            </a:extLst>
          </p:cNvPr>
          <p:cNvSpPr>
            <a:spLocks noGrp="1" noChangeArrowheads="1"/>
          </p:cNvSpPr>
          <p:nvPr>
            <p:ph type="ftr" sz="quarter" idx="15"/>
          </p:nvPr>
        </p:nvSpPr>
        <p:spPr/>
        <p:txBody>
          <a:bodyPr/>
          <a:lstStyle>
            <a:lvl1pPr defTabSz="685800">
              <a:defRPr/>
            </a:lvl1pPr>
          </a:lstStyle>
          <a:p>
            <a:r>
              <a:rPr lang="en-US" altLang="en-US"/>
              <a:t>For internal usage only. Proprietary and confidential. Do not distribute.</a:t>
            </a:r>
          </a:p>
        </p:txBody>
      </p:sp>
      <p:sp>
        <p:nvSpPr>
          <p:cNvPr id="6" name="Slide Number Placeholder 6">
            <a:extLst>
              <a:ext uri="{FF2B5EF4-FFF2-40B4-BE49-F238E27FC236}">
                <a16:creationId xmlns:a16="http://schemas.microsoft.com/office/drawing/2014/main" id="{D3983A3F-3F90-BACF-8397-4F8FB974043D}"/>
              </a:ext>
            </a:extLst>
          </p:cNvPr>
          <p:cNvSpPr>
            <a:spLocks noGrp="1"/>
          </p:cNvSpPr>
          <p:nvPr>
            <p:ph type="sldNum" sz="quarter" idx="16"/>
          </p:nvPr>
        </p:nvSpPr>
        <p:spPr/>
        <p:txBody>
          <a:bodyPr/>
          <a:lstStyle>
            <a:lvl1pPr>
              <a:defRPr/>
            </a:lvl1pPr>
          </a:lstStyle>
          <a:p>
            <a:pPr>
              <a:defRPr/>
            </a:pPr>
            <a:fld id="{D957B576-8E31-430D-9371-24E985494D71}" type="slidenum">
              <a:rPr lang="en-US"/>
              <a:pPr>
                <a:defRPr/>
              </a:pPr>
              <a:t>‹#›</a:t>
            </a:fld>
            <a:endParaRPr lang="en-US"/>
          </a:p>
        </p:txBody>
      </p:sp>
    </p:spTree>
    <p:extLst>
      <p:ext uri="{BB962C8B-B14F-4D97-AF65-F5344CB8AC3E}">
        <p14:creationId xmlns:p14="http://schemas.microsoft.com/office/powerpoint/2010/main" val="3346704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2/18/2025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398106252"/>
      </p:ext>
    </p:extLst>
  </p:cSld>
  <p:clrMapOvr>
    <a:masterClrMapping/>
  </p:clrMapOvr>
  <p:extLst>
    <p:ext uri="{DCECCB84-F9BA-43D5-87BE-67443E8EF086}">
      <p15:sldGuideLst xmlns:p15="http://schemas.microsoft.com/office/powerpoint/2012/main">
        <p15:guide id="1" pos="5784" userDrawn="1">
          <p15:clr>
            <a:srgbClr val="FBAE40"/>
          </p15:clr>
        </p15:guide>
        <p15:guide id="2" pos="7369" userDrawn="1">
          <p15:clr>
            <a:srgbClr val="FBAE40"/>
          </p15:clr>
        </p15:guide>
        <p15:guide id="3" orient="horz" pos="398" userDrawn="1">
          <p15:clr>
            <a:srgbClr val="FBAE40"/>
          </p15:clr>
        </p15:guide>
        <p15:guide id="4" orient="horz" pos="2016"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88818" y="841377"/>
            <a:ext cx="6799359" cy="5102225"/>
          </a:xfrm>
        </p:spPr>
        <p:txBody>
          <a:bodyPr/>
          <a:lstStyle/>
          <a:p>
            <a:pPr lvl="0"/>
            <a:r>
              <a:rPr lang="en-US" noProof="0"/>
              <a:t>Click icon to add picture</a:t>
            </a:r>
            <a:endParaRPr lang="en-US" noProof="0" dirty="0"/>
          </a:p>
        </p:txBody>
      </p:sp>
      <p:sp>
        <p:nvSpPr>
          <p:cNvPr id="3" name="Content Placeholder 2"/>
          <p:cNvSpPr>
            <a:spLocks noGrp="1"/>
          </p:cNvSpPr>
          <p:nvPr>
            <p:ph sz="half" idx="1"/>
          </p:nvPr>
        </p:nvSpPr>
        <p:spPr>
          <a:xfrm>
            <a:off x="6437314" y="304800"/>
            <a:ext cx="5469511" cy="5067300"/>
          </a:xfrm>
          <a:solidFill>
            <a:schemeClr val="tx2"/>
          </a:solidFill>
        </p:spPr>
        <p:txBody>
          <a:bodyPr lIns="457200" tIns="457200" rIns="274320"/>
          <a:lstStyle>
            <a:lvl1pPr>
              <a:spcAft>
                <a:spcPts val="1350"/>
              </a:spcAft>
              <a:defRPr sz="2850" b="1">
                <a:solidFill>
                  <a:schemeClr val="accent1"/>
                </a:solidFill>
              </a:defRPr>
            </a:lvl1pPr>
            <a:lvl2pPr marL="4763" indent="0">
              <a:buFontTx/>
              <a:buNone/>
              <a:defRPr/>
            </a:lvl2pPr>
            <a:lvl3pPr marL="173831" indent="-169069">
              <a:tabLst/>
              <a:defRPr/>
            </a:lvl3pPr>
            <a:lvl4pPr marL="342900" indent="-169069">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4">
            <a:extLst>
              <a:ext uri="{FF2B5EF4-FFF2-40B4-BE49-F238E27FC236}">
                <a16:creationId xmlns:a16="http://schemas.microsoft.com/office/drawing/2014/main" id="{ECFBE7E1-06D9-5257-6C8F-8B88110A59E8}"/>
              </a:ext>
            </a:extLst>
          </p:cNvPr>
          <p:cNvSpPr>
            <a:spLocks noGrp="1"/>
          </p:cNvSpPr>
          <p:nvPr>
            <p:ph type="dt" sz="half" idx="14"/>
          </p:nvPr>
        </p:nvSpPr>
        <p:spPr/>
        <p:txBody>
          <a:bodyPr/>
          <a:lstStyle>
            <a:lvl1pPr>
              <a:defRPr/>
            </a:lvl1pPr>
          </a:lstStyle>
          <a:p>
            <a:pPr>
              <a:defRPr/>
            </a:pPr>
            <a:fld id="{CB017F67-FFCE-417F-8D72-356D717B60A2}" type="datetime1">
              <a:rPr lang="en-US"/>
              <a:pPr>
                <a:defRPr/>
              </a:pPr>
              <a:t>2/18/2025</a:t>
            </a:fld>
            <a:endParaRPr lang="en-US"/>
          </a:p>
        </p:txBody>
      </p:sp>
      <p:sp>
        <p:nvSpPr>
          <p:cNvPr id="4" name="Footer Placeholder 5">
            <a:extLst>
              <a:ext uri="{FF2B5EF4-FFF2-40B4-BE49-F238E27FC236}">
                <a16:creationId xmlns:a16="http://schemas.microsoft.com/office/drawing/2014/main" id="{BAD3C4CE-47F8-1C6E-D17A-A2DF57947636}"/>
              </a:ext>
            </a:extLst>
          </p:cNvPr>
          <p:cNvSpPr>
            <a:spLocks noGrp="1" noChangeArrowheads="1"/>
          </p:cNvSpPr>
          <p:nvPr>
            <p:ph type="ftr" sz="quarter" idx="15"/>
          </p:nvPr>
        </p:nvSpPr>
        <p:spPr/>
        <p:txBody>
          <a:bodyPr/>
          <a:lstStyle>
            <a:lvl1pPr defTabSz="685800">
              <a:defRPr/>
            </a:lvl1pPr>
          </a:lstStyle>
          <a:p>
            <a:r>
              <a:rPr lang="en-US" altLang="en-US"/>
              <a:t>For internal usage only. Proprietary and confidential. Do not distribute.</a:t>
            </a:r>
          </a:p>
        </p:txBody>
      </p:sp>
      <p:sp>
        <p:nvSpPr>
          <p:cNvPr id="5" name="Slide Number Placeholder 6">
            <a:extLst>
              <a:ext uri="{FF2B5EF4-FFF2-40B4-BE49-F238E27FC236}">
                <a16:creationId xmlns:a16="http://schemas.microsoft.com/office/drawing/2014/main" id="{435DB078-D1EF-A806-39F6-FF18E913F533}"/>
              </a:ext>
            </a:extLst>
          </p:cNvPr>
          <p:cNvSpPr>
            <a:spLocks noGrp="1"/>
          </p:cNvSpPr>
          <p:nvPr>
            <p:ph type="sldNum" sz="quarter" idx="16"/>
          </p:nvPr>
        </p:nvSpPr>
        <p:spPr/>
        <p:txBody>
          <a:bodyPr/>
          <a:lstStyle>
            <a:lvl1pPr>
              <a:defRPr/>
            </a:lvl1pPr>
          </a:lstStyle>
          <a:p>
            <a:pPr>
              <a:defRPr/>
            </a:pPr>
            <a:fld id="{6F63631F-3454-49C0-9D82-1D8B619FAEE5}" type="slidenum">
              <a:rPr lang="en-US"/>
              <a:pPr>
                <a:defRPr/>
              </a:pPr>
              <a:t>‹#›</a:t>
            </a:fld>
            <a:endParaRPr lang="en-US"/>
          </a:p>
        </p:txBody>
      </p:sp>
    </p:spTree>
    <p:extLst>
      <p:ext uri="{BB962C8B-B14F-4D97-AF65-F5344CB8AC3E}">
        <p14:creationId xmlns:p14="http://schemas.microsoft.com/office/powerpoint/2010/main" val="1234599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5" y="365126"/>
            <a:ext cx="10777537" cy="1012914"/>
          </a:xfrm>
          <a:prstGeom prst="rect">
            <a:avLst/>
          </a:prstGeo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AE4D0B-7FF6-810B-3F12-A1DB6AEC6E41}"/>
              </a:ext>
            </a:extLst>
          </p:cNvPr>
          <p:cNvSpPr>
            <a:spLocks noGrp="1"/>
          </p:cNvSpPr>
          <p:nvPr>
            <p:ph type="dt" sz="half" idx="10"/>
          </p:nvPr>
        </p:nvSpPr>
        <p:spPr/>
        <p:txBody>
          <a:bodyPr/>
          <a:lstStyle>
            <a:lvl1pPr>
              <a:defRPr/>
            </a:lvl1pPr>
          </a:lstStyle>
          <a:p>
            <a:pPr>
              <a:defRPr/>
            </a:pPr>
            <a:fld id="{9F8AF54D-9AC3-4C5C-8751-ADD7F89E893A}" type="datetime1">
              <a:rPr lang="en-US"/>
              <a:pPr>
                <a:defRPr/>
              </a:pPr>
              <a:t>2/18/2025</a:t>
            </a:fld>
            <a:endParaRPr lang="en-US"/>
          </a:p>
        </p:txBody>
      </p:sp>
      <p:sp>
        <p:nvSpPr>
          <p:cNvPr id="4" name="Footer Placeholder 3">
            <a:extLst>
              <a:ext uri="{FF2B5EF4-FFF2-40B4-BE49-F238E27FC236}">
                <a16:creationId xmlns:a16="http://schemas.microsoft.com/office/drawing/2014/main" id="{8BAA97CB-E51A-0B6C-CDA8-6D020C940EA0}"/>
              </a:ext>
            </a:extLst>
          </p:cNvPr>
          <p:cNvSpPr>
            <a:spLocks noGrp="1" noChangeArrowheads="1"/>
          </p:cNvSpPr>
          <p:nvPr>
            <p:ph type="ftr" sz="quarter" idx="11"/>
          </p:nvPr>
        </p:nvSpPr>
        <p:spPr/>
        <p:txBody>
          <a:bodyPr/>
          <a:lstStyle>
            <a:lvl1pPr defTabSz="685800">
              <a:defRPr/>
            </a:lvl1pPr>
          </a:lstStyle>
          <a:p>
            <a:r>
              <a:rPr lang="en-US" altLang="en-US"/>
              <a:t>For internal usage only. Proprietary and confidential. Do not distribute.</a:t>
            </a:r>
          </a:p>
        </p:txBody>
      </p:sp>
      <p:sp>
        <p:nvSpPr>
          <p:cNvPr id="5" name="Slide Number Placeholder 4">
            <a:extLst>
              <a:ext uri="{FF2B5EF4-FFF2-40B4-BE49-F238E27FC236}">
                <a16:creationId xmlns:a16="http://schemas.microsoft.com/office/drawing/2014/main" id="{574F5515-BF2E-988F-7F02-748B3B6F4BC9}"/>
              </a:ext>
            </a:extLst>
          </p:cNvPr>
          <p:cNvSpPr>
            <a:spLocks noGrp="1"/>
          </p:cNvSpPr>
          <p:nvPr>
            <p:ph type="sldNum" sz="quarter" idx="12"/>
          </p:nvPr>
        </p:nvSpPr>
        <p:spPr/>
        <p:txBody>
          <a:bodyPr/>
          <a:lstStyle>
            <a:lvl1pPr>
              <a:defRPr/>
            </a:lvl1pPr>
          </a:lstStyle>
          <a:p>
            <a:pPr>
              <a:defRPr/>
            </a:pPr>
            <a:fld id="{6D677146-A953-4908-92F6-E1BB33B4E4AC}" type="slidenum">
              <a:rPr lang="en-US"/>
              <a:pPr>
                <a:defRPr/>
              </a:pPr>
              <a:t>‹#›</a:t>
            </a:fld>
            <a:endParaRPr lang="en-US"/>
          </a:p>
        </p:txBody>
      </p:sp>
    </p:spTree>
    <p:extLst>
      <p:ext uri="{BB962C8B-B14F-4D97-AF65-F5344CB8AC3E}">
        <p14:creationId xmlns:p14="http://schemas.microsoft.com/office/powerpoint/2010/main" val="22709461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21D86-187F-60CE-94FA-20C0742AC600}"/>
              </a:ext>
            </a:extLst>
          </p:cNvPr>
          <p:cNvSpPr>
            <a:spLocks noGrp="1"/>
          </p:cNvSpPr>
          <p:nvPr>
            <p:ph type="dt" sz="half" idx="10"/>
          </p:nvPr>
        </p:nvSpPr>
        <p:spPr/>
        <p:txBody>
          <a:bodyPr/>
          <a:lstStyle>
            <a:lvl1pPr>
              <a:defRPr/>
            </a:lvl1pPr>
          </a:lstStyle>
          <a:p>
            <a:pPr>
              <a:defRPr/>
            </a:pPr>
            <a:fld id="{E8332299-8E7F-4FDE-98C4-E1B2CB9FDCFF}" type="datetime1">
              <a:rPr lang="en-US"/>
              <a:pPr>
                <a:defRPr/>
              </a:pPr>
              <a:t>2/18/2025</a:t>
            </a:fld>
            <a:endParaRPr lang="en-US"/>
          </a:p>
        </p:txBody>
      </p:sp>
      <p:sp>
        <p:nvSpPr>
          <p:cNvPr id="3" name="Footer Placeholder 2">
            <a:extLst>
              <a:ext uri="{FF2B5EF4-FFF2-40B4-BE49-F238E27FC236}">
                <a16:creationId xmlns:a16="http://schemas.microsoft.com/office/drawing/2014/main" id="{794F41C7-BA58-E678-467D-35E8D77CF8C8}"/>
              </a:ext>
            </a:extLst>
          </p:cNvPr>
          <p:cNvSpPr>
            <a:spLocks noGrp="1" noChangeArrowheads="1"/>
          </p:cNvSpPr>
          <p:nvPr>
            <p:ph type="ftr" sz="quarter" idx="11"/>
          </p:nvPr>
        </p:nvSpPr>
        <p:spPr/>
        <p:txBody>
          <a:bodyPr/>
          <a:lstStyle>
            <a:lvl1pPr defTabSz="685800">
              <a:defRPr/>
            </a:lvl1pPr>
          </a:lstStyle>
          <a:p>
            <a:r>
              <a:rPr lang="en-US" altLang="en-US"/>
              <a:t>For internal usage only. Proprietary and confidential. Do not distribute.</a:t>
            </a:r>
          </a:p>
        </p:txBody>
      </p:sp>
      <p:sp>
        <p:nvSpPr>
          <p:cNvPr id="4" name="Slide Number Placeholder 3">
            <a:extLst>
              <a:ext uri="{FF2B5EF4-FFF2-40B4-BE49-F238E27FC236}">
                <a16:creationId xmlns:a16="http://schemas.microsoft.com/office/drawing/2014/main" id="{56878959-1A0F-EB22-AE97-DF004694232C}"/>
              </a:ext>
            </a:extLst>
          </p:cNvPr>
          <p:cNvSpPr>
            <a:spLocks noGrp="1"/>
          </p:cNvSpPr>
          <p:nvPr>
            <p:ph type="sldNum" sz="quarter" idx="12"/>
          </p:nvPr>
        </p:nvSpPr>
        <p:spPr/>
        <p:txBody>
          <a:bodyPr/>
          <a:lstStyle>
            <a:lvl1pPr>
              <a:defRPr/>
            </a:lvl1pPr>
          </a:lstStyle>
          <a:p>
            <a:pPr>
              <a:defRPr/>
            </a:pPr>
            <a:fld id="{D7CBDC3E-BDAC-4AF1-9C0F-27764A8F39CB}" type="slidenum">
              <a:rPr lang="en-US"/>
              <a:pPr>
                <a:defRPr/>
              </a:pPr>
              <a:t>‹#›</a:t>
            </a:fld>
            <a:endParaRPr lang="en-US"/>
          </a:p>
        </p:txBody>
      </p:sp>
    </p:spTree>
    <p:extLst>
      <p:ext uri="{BB962C8B-B14F-4D97-AF65-F5344CB8AC3E}">
        <p14:creationId xmlns:p14="http://schemas.microsoft.com/office/powerpoint/2010/main" val="37791166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5" y="365126"/>
            <a:ext cx="10777537" cy="1012914"/>
          </a:xfrm>
          <a:prstGeom prst="rect">
            <a:avLst/>
          </a:prstGeom>
        </p:spPr>
        <p:txBody>
          <a:bodyPr/>
          <a:lstStyle/>
          <a:p>
            <a:r>
              <a:rPr lang="en-US"/>
              <a:t>Click to edit Master title style</a:t>
            </a:r>
            <a:endParaRPr lang="en-US" dirty="0"/>
          </a:p>
        </p:txBody>
      </p:sp>
      <p:sp>
        <p:nvSpPr>
          <p:cNvPr id="47" name="Picture Placeholder 32"/>
          <p:cNvSpPr>
            <a:spLocks noGrp="1"/>
          </p:cNvSpPr>
          <p:nvPr>
            <p:ph type="pic" sz="quarter" idx="52"/>
          </p:nvPr>
        </p:nvSpPr>
        <p:spPr>
          <a:xfrm>
            <a:off x="574433" y="1820047"/>
            <a:ext cx="896463" cy="1143521"/>
          </a:xfrm>
        </p:spPr>
        <p:txBody>
          <a:bodyPr>
            <a:normAutofit/>
          </a:bodyPr>
          <a:lstStyle>
            <a:lvl1pPr marL="0" indent="0">
              <a:buFont typeface="Arial" panose="020B0604020202020204" pitchFamily="34" charset="0"/>
              <a:buNone/>
              <a:defRPr sz="750"/>
            </a:lvl1pPr>
          </a:lstStyle>
          <a:p>
            <a:pPr lvl="0"/>
            <a:r>
              <a:rPr lang="en-US" noProof="0"/>
              <a:t>Click icon to add picture</a:t>
            </a:r>
            <a:endParaRPr lang="en-US" noProof="0" dirty="0"/>
          </a:p>
        </p:txBody>
      </p:sp>
      <p:sp>
        <p:nvSpPr>
          <p:cNvPr id="67" name="Picture Placeholder 32"/>
          <p:cNvSpPr>
            <a:spLocks noGrp="1"/>
          </p:cNvSpPr>
          <p:nvPr>
            <p:ph type="pic" sz="quarter" idx="71"/>
          </p:nvPr>
        </p:nvSpPr>
        <p:spPr>
          <a:xfrm>
            <a:off x="574433" y="3283087"/>
            <a:ext cx="896463" cy="1143521"/>
          </a:xfrm>
        </p:spPr>
        <p:txBody>
          <a:bodyPr>
            <a:normAutofit/>
          </a:bodyPr>
          <a:lstStyle>
            <a:lvl1pPr marL="0" indent="0">
              <a:buFont typeface="Arial" panose="020B0604020202020204" pitchFamily="34" charset="0"/>
              <a:buNone/>
              <a:defRPr sz="750"/>
            </a:lvl1pPr>
          </a:lstStyle>
          <a:p>
            <a:pPr lvl="0"/>
            <a:r>
              <a:rPr lang="en-US" noProof="0"/>
              <a:t>Click icon to add picture</a:t>
            </a:r>
            <a:endParaRPr lang="en-US" noProof="0" dirty="0"/>
          </a:p>
        </p:txBody>
      </p:sp>
      <p:sp>
        <p:nvSpPr>
          <p:cNvPr id="72" name="Picture Placeholder 32"/>
          <p:cNvSpPr>
            <a:spLocks noGrp="1"/>
          </p:cNvSpPr>
          <p:nvPr>
            <p:ph type="pic" sz="quarter" idx="76"/>
          </p:nvPr>
        </p:nvSpPr>
        <p:spPr>
          <a:xfrm>
            <a:off x="574433" y="4715647"/>
            <a:ext cx="896463" cy="1143521"/>
          </a:xfrm>
        </p:spPr>
        <p:txBody>
          <a:bodyPr>
            <a:normAutofit/>
          </a:bodyPr>
          <a:lstStyle>
            <a:lvl1pPr marL="0" indent="0">
              <a:buFont typeface="Arial" panose="020B0604020202020204" pitchFamily="34" charset="0"/>
              <a:buNone/>
              <a:defRPr sz="750"/>
            </a:lvl1pPr>
          </a:lstStyle>
          <a:p>
            <a:pPr lvl="0"/>
            <a:r>
              <a:rPr lang="en-US" noProof="0"/>
              <a:t>Click icon to add picture</a:t>
            </a:r>
            <a:endParaRPr lang="en-US" noProof="0" dirty="0"/>
          </a:p>
        </p:txBody>
      </p:sp>
      <p:sp>
        <p:nvSpPr>
          <p:cNvPr id="77" name="Picture Placeholder 32"/>
          <p:cNvSpPr>
            <a:spLocks noGrp="1"/>
          </p:cNvSpPr>
          <p:nvPr>
            <p:ph type="pic" sz="quarter" idx="81"/>
          </p:nvPr>
        </p:nvSpPr>
        <p:spPr>
          <a:xfrm>
            <a:off x="8148713" y="1820047"/>
            <a:ext cx="896463" cy="1143521"/>
          </a:xfrm>
        </p:spPr>
        <p:txBody>
          <a:bodyPr>
            <a:normAutofit/>
          </a:bodyPr>
          <a:lstStyle>
            <a:lvl1pPr marL="0" indent="0">
              <a:buFont typeface="Arial" panose="020B0604020202020204" pitchFamily="34" charset="0"/>
              <a:buNone/>
              <a:defRPr sz="750"/>
            </a:lvl1pPr>
          </a:lstStyle>
          <a:p>
            <a:pPr lvl="0"/>
            <a:r>
              <a:rPr lang="en-US" noProof="0"/>
              <a:t>Click icon to add picture</a:t>
            </a:r>
            <a:endParaRPr lang="en-US" noProof="0" dirty="0"/>
          </a:p>
        </p:txBody>
      </p:sp>
      <p:sp>
        <p:nvSpPr>
          <p:cNvPr id="82" name="Picture Placeholder 32"/>
          <p:cNvSpPr>
            <a:spLocks noGrp="1"/>
          </p:cNvSpPr>
          <p:nvPr>
            <p:ph type="pic" sz="quarter" idx="86"/>
          </p:nvPr>
        </p:nvSpPr>
        <p:spPr>
          <a:xfrm>
            <a:off x="8148713" y="3283087"/>
            <a:ext cx="896463" cy="1143521"/>
          </a:xfrm>
        </p:spPr>
        <p:txBody>
          <a:bodyPr>
            <a:normAutofit/>
          </a:bodyPr>
          <a:lstStyle>
            <a:lvl1pPr marL="0" indent="0">
              <a:buFont typeface="Arial" panose="020B0604020202020204" pitchFamily="34" charset="0"/>
              <a:buNone/>
              <a:defRPr sz="750"/>
            </a:lvl1pPr>
          </a:lstStyle>
          <a:p>
            <a:pPr lvl="0"/>
            <a:r>
              <a:rPr lang="en-US" noProof="0"/>
              <a:t>Click icon to add picture</a:t>
            </a:r>
            <a:endParaRPr lang="en-US" noProof="0" dirty="0"/>
          </a:p>
        </p:txBody>
      </p:sp>
      <p:sp>
        <p:nvSpPr>
          <p:cNvPr id="87" name="Picture Placeholder 32"/>
          <p:cNvSpPr>
            <a:spLocks noGrp="1"/>
          </p:cNvSpPr>
          <p:nvPr>
            <p:ph type="pic" sz="quarter" idx="91"/>
          </p:nvPr>
        </p:nvSpPr>
        <p:spPr>
          <a:xfrm>
            <a:off x="8148713" y="4715647"/>
            <a:ext cx="896463" cy="1143521"/>
          </a:xfrm>
        </p:spPr>
        <p:txBody>
          <a:bodyPr>
            <a:normAutofit/>
          </a:bodyPr>
          <a:lstStyle>
            <a:lvl1pPr marL="0" indent="0">
              <a:buFont typeface="Arial" panose="020B0604020202020204" pitchFamily="34" charset="0"/>
              <a:buNone/>
              <a:defRPr sz="750"/>
            </a:lvl1pPr>
          </a:lstStyle>
          <a:p>
            <a:pPr lvl="0"/>
            <a:r>
              <a:rPr lang="en-US" noProof="0"/>
              <a:t>Click icon to add picture</a:t>
            </a:r>
            <a:endParaRPr lang="en-US" noProof="0" dirty="0"/>
          </a:p>
        </p:txBody>
      </p:sp>
      <p:sp>
        <p:nvSpPr>
          <p:cNvPr id="92" name="Picture Placeholder 32"/>
          <p:cNvSpPr>
            <a:spLocks noGrp="1"/>
          </p:cNvSpPr>
          <p:nvPr>
            <p:ph type="pic" sz="quarter" idx="96"/>
          </p:nvPr>
        </p:nvSpPr>
        <p:spPr>
          <a:xfrm>
            <a:off x="4361573" y="1820047"/>
            <a:ext cx="896463" cy="1143521"/>
          </a:xfrm>
        </p:spPr>
        <p:txBody>
          <a:bodyPr>
            <a:normAutofit/>
          </a:bodyPr>
          <a:lstStyle>
            <a:lvl1pPr marL="0" indent="0">
              <a:buFont typeface="Arial" panose="020B0604020202020204" pitchFamily="34" charset="0"/>
              <a:buNone/>
              <a:defRPr sz="750"/>
            </a:lvl1pPr>
          </a:lstStyle>
          <a:p>
            <a:pPr lvl="0"/>
            <a:r>
              <a:rPr lang="en-US" noProof="0"/>
              <a:t>Click icon to add picture</a:t>
            </a:r>
            <a:endParaRPr lang="en-US" noProof="0" dirty="0"/>
          </a:p>
        </p:txBody>
      </p:sp>
      <p:sp>
        <p:nvSpPr>
          <p:cNvPr id="97" name="Picture Placeholder 32"/>
          <p:cNvSpPr>
            <a:spLocks noGrp="1"/>
          </p:cNvSpPr>
          <p:nvPr>
            <p:ph type="pic" sz="quarter" idx="101"/>
          </p:nvPr>
        </p:nvSpPr>
        <p:spPr>
          <a:xfrm>
            <a:off x="4361573" y="3283087"/>
            <a:ext cx="896463" cy="1143521"/>
          </a:xfrm>
        </p:spPr>
        <p:txBody>
          <a:bodyPr>
            <a:normAutofit/>
          </a:bodyPr>
          <a:lstStyle>
            <a:lvl1pPr marL="0" indent="0">
              <a:buFont typeface="Arial" panose="020B0604020202020204" pitchFamily="34" charset="0"/>
              <a:buNone/>
              <a:defRPr sz="750"/>
            </a:lvl1pPr>
          </a:lstStyle>
          <a:p>
            <a:pPr lvl="0"/>
            <a:r>
              <a:rPr lang="en-US" noProof="0"/>
              <a:t>Click icon to add picture</a:t>
            </a:r>
            <a:endParaRPr lang="en-US" noProof="0" dirty="0"/>
          </a:p>
        </p:txBody>
      </p:sp>
      <p:sp>
        <p:nvSpPr>
          <p:cNvPr id="102" name="Picture Placeholder 32"/>
          <p:cNvSpPr>
            <a:spLocks noGrp="1"/>
          </p:cNvSpPr>
          <p:nvPr>
            <p:ph type="pic" sz="quarter" idx="106"/>
          </p:nvPr>
        </p:nvSpPr>
        <p:spPr>
          <a:xfrm>
            <a:off x="4361573" y="4715647"/>
            <a:ext cx="896463" cy="1143521"/>
          </a:xfrm>
        </p:spPr>
        <p:txBody>
          <a:bodyPr>
            <a:normAutofit/>
          </a:bodyPr>
          <a:lstStyle>
            <a:lvl1pPr marL="0" indent="0">
              <a:buFont typeface="Arial" panose="020B0604020202020204" pitchFamily="34" charset="0"/>
              <a:buNone/>
              <a:defRPr sz="750"/>
            </a:lvl1pPr>
          </a:lstStyle>
          <a:p>
            <a:pPr lvl="0"/>
            <a:r>
              <a:rPr lang="en-US" noProof="0"/>
              <a:t>Click icon to add picture</a:t>
            </a:r>
            <a:endParaRPr lang="en-US" noProof="0" dirty="0"/>
          </a:p>
        </p:txBody>
      </p:sp>
      <p:sp>
        <p:nvSpPr>
          <p:cNvPr id="3" name="Text Placeholder 92"/>
          <p:cNvSpPr>
            <a:spLocks noGrp="1"/>
          </p:cNvSpPr>
          <p:nvPr>
            <p:ph type="body" sz="quarter" idx="108"/>
          </p:nvPr>
        </p:nvSpPr>
        <p:spPr>
          <a:xfrm>
            <a:off x="1514048" y="1820687"/>
            <a:ext cx="2294561" cy="262252"/>
          </a:xfrm>
        </p:spPr>
        <p:txBody>
          <a:bodyPr/>
          <a:lstStyle>
            <a:lvl1pPr>
              <a:defRPr sz="900" b="1">
                <a:solidFill>
                  <a:schemeClr val="accent1"/>
                </a:solidFill>
              </a:defRPr>
            </a:lvl1pPr>
          </a:lstStyle>
          <a:p>
            <a:pPr lvl="0"/>
            <a:r>
              <a:rPr lang="en-US"/>
              <a:t>Click to edit Master text styles</a:t>
            </a:r>
          </a:p>
        </p:txBody>
      </p:sp>
      <p:sp>
        <p:nvSpPr>
          <p:cNvPr id="4" name="Text Placeholder 93"/>
          <p:cNvSpPr>
            <a:spLocks noGrp="1"/>
          </p:cNvSpPr>
          <p:nvPr>
            <p:ph type="body" sz="quarter" idx="109"/>
          </p:nvPr>
        </p:nvSpPr>
        <p:spPr>
          <a:xfrm>
            <a:off x="1514048" y="1997685"/>
            <a:ext cx="2294561" cy="262252"/>
          </a:xfrm>
        </p:spPr>
        <p:txBody>
          <a:bodyPr/>
          <a:lstStyle>
            <a:lvl1pPr>
              <a:defRPr sz="675"/>
            </a:lvl1pPr>
          </a:lstStyle>
          <a:p>
            <a:pPr lvl="0"/>
            <a:r>
              <a:rPr lang="en-US"/>
              <a:t>Click to edit Master text styles</a:t>
            </a:r>
          </a:p>
        </p:txBody>
      </p:sp>
      <p:sp>
        <p:nvSpPr>
          <p:cNvPr id="8" name="Text Placeholder 91"/>
          <p:cNvSpPr>
            <a:spLocks noGrp="1"/>
          </p:cNvSpPr>
          <p:nvPr>
            <p:ph type="body" sz="quarter" idx="110"/>
          </p:nvPr>
        </p:nvSpPr>
        <p:spPr>
          <a:xfrm>
            <a:off x="1834607" y="2358315"/>
            <a:ext cx="1974000" cy="503222"/>
          </a:xfrm>
        </p:spPr>
        <p:txBody>
          <a:bodyPr/>
          <a:lstStyle>
            <a:lvl1pPr>
              <a:defRPr sz="675"/>
            </a:lvl1pPr>
          </a:lstStyle>
          <a:p>
            <a:pPr lvl="0"/>
            <a:r>
              <a:rPr lang="en-US"/>
              <a:t>Click to edit Master text styles</a:t>
            </a:r>
          </a:p>
        </p:txBody>
      </p:sp>
      <p:sp>
        <p:nvSpPr>
          <p:cNvPr id="13" name="Text Placeholder 92"/>
          <p:cNvSpPr>
            <a:spLocks noGrp="1"/>
          </p:cNvSpPr>
          <p:nvPr>
            <p:ph type="body" sz="quarter" idx="112"/>
          </p:nvPr>
        </p:nvSpPr>
        <p:spPr>
          <a:xfrm>
            <a:off x="1514048" y="3272970"/>
            <a:ext cx="2294561" cy="262252"/>
          </a:xfrm>
        </p:spPr>
        <p:txBody>
          <a:bodyPr/>
          <a:lstStyle>
            <a:lvl1pPr>
              <a:defRPr sz="900" b="1">
                <a:solidFill>
                  <a:schemeClr val="accent1"/>
                </a:solidFill>
              </a:defRPr>
            </a:lvl1pPr>
          </a:lstStyle>
          <a:p>
            <a:pPr lvl="0"/>
            <a:r>
              <a:rPr lang="en-US"/>
              <a:t>Click to edit Master text styles</a:t>
            </a:r>
          </a:p>
        </p:txBody>
      </p:sp>
      <p:sp>
        <p:nvSpPr>
          <p:cNvPr id="14" name="Text Placeholder 93"/>
          <p:cNvSpPr>
            <a:spLocks noGrp="1"/>
          </p:cNvSpPr>
          <p:nvPr>
            <p:ph type="body" sz="quarter" idx="113"/>
          </p:nvPr>
        </p:nvSpPr>
        <p:spPr>
          <a:xfrm>
            <a:off x="1514048" y="3449968"/>
            <a:ext cx="2294561" cy="262252"/>
          </a:xfrm>
        </p:spPr>
        <p:txBody>
          <a:bodyPr/>
          <a:lstStyle>
            <a:lvl1pPr>
              <a:defRPr sz="675"/>
            </a:lvl1pPr>
          </a:lstStyle>
          <a:p>
            <a:pPr lvl="0"/>
            <a:r>
              <a:rPr lang="en-US"/>
              <a:t>Click to edit Master text styles</a:t>
            </a:r>
          </a:p>
        </p:txBody>
      </p:sp>
      <p:sp>
        <p:nvSpPr>
          <p:cNvPr id="15" name="Text Placeholder 91"/>
          <p:cNvSpPr>
            <a:spLocks noGrp="1"/>
          </p:cNvSpPr>
          <p:nvPr>
            <p:ph type="body" sz="quarter" idx="114"/>
          </p:nvPr>
        </p:nvSpPr>
        <p:spPr>
          <a:xfrm>
            <a:off x="1834607" y="3810598"/>
            <a:ext cx="1974000" cy="503222"/>
          </a:xfrm>
        </p:spPr>
        <p:txBody>
          <a:bodyPr/>
          <a:lstStyle>
            <a:lvl1pPr>
              <a:defRPr sz="675"/>
            </a:lvl1pPr>
          </a:lstStyle>
          <a:p>
            <a:pPr lvl="0"/>
            <a:r>
              <a:rPr lang="en-US"/>
              <a:t>Click to edit Master text styles</a:t>
            </a:r>
          </a:p>
        </p:txBody>
      </p:sp>
      <p:sp>
        <p:nvSpPr>
          <p:cNvPr id="16" name="Text Placeholder 95"/>
          <p:cNvSpPr>
            <a:spLocks noGrp="1"/>
          </p:cNvSpPr>
          <p:nvPr>
            <p:ph type="body" sz="quarter" idx="115"/>
          </p:nvPr>
        </p:nvSpPr>
        <p:spPr>
          <a:xfrm>
            <a:off x="1517808" y="3810598"/>
            <a:ext cx="316801" cy="503222"/>
          </a:xfrm>
        </p:spPr>
        <p:txBody>
          <a:bodyPr lIns="45720" rIns="45720"/>
          <a:lstStyle>
            <a:lvl1pPr marL="0" indent="0" algn="ctr">
              <a:lnSpc>
                <a:spcPts val="825"/>
              </a:lnSpc>
              <a:spcBef>
                <a:spcPts val="0"/>
              </a:spcBef>
              <a:buNone/>
              <a:defRPr sz="675" b="1">
                <a:solidFill>
                  <a:schemeClr val="accent1"/>
                </a:solidFill>
              </a:defRPr>
            </a:lvl1pPr>
          </a:lstStyle>
          <a:p>
            <a:pPr lvl="0"/>
            <a:r>
              <a:rPr lang="en-US"/>
              <a:t>Click to edit Master text styles</a:t>
            </a:r>
          </a:p>
          <a:p>
            <a:pPr lvl="1"/>
            <a:r>
              <a:rPr lang="en-US"/>
              <a:t>Second level</a:t>
            </a:r>
          </a:p>
          <a:p>
            <a:pPr lvl="2"/>
            <a:r>
              <a:rPr lang="en-US"/>
              <a:t>Third level</a:t>
            </a:r>
          </a:p>
        </p:txBody>
      </p:sp>
      <p:sp>
        <p:nvSpPr>
          <p:cNvPr id="17" name="Text Placeholder 92"/>
          <p:cNvSpPr>
            <a:spLocks noGrp="1"/>
          </p:cNvSpPr>
          <p:nvPr>
            <p:ph type="body" sz="quarter" idx="116"/>
          </p:nvPr>
        </p:nvSpPr>
        <p:spPr>
          <a:xfrm>
            <a:off x="1514048" y="4707323"/>
            <a:ext cx="2294561" cy="262252"/>
          </a:xfrm>
        </p:spPr>
        <p:txBody>
          <a:bodyPr/>
          <a:lstStyle>
            <a:lvl1pPr>
              <a:defRPr sz="900" b="1">
                <a:solidFill>
                  <a:schemeClr val="accent1"/>
                </a:solidFill>
              </a:defRPr>
            </a:lvl1pPr>
          </a:lstStyle>
          <a:p>
            <a:pPr lvl="0"/>
            <a:r>
              <a:rPr lang="en-US"/>
              <a:t>Click to edit Master text styles</a:t>
            </a:r>
          </a:p>
        </p:txBody>
      </p:sp>
      <p:sp>
        <p:nvSpPr>
          <p:cNvPr id="18" name="Text Placeholder 93"/>
          <p:cNvSpPr>
            <a:spLocks noGrp="1"/>
          </p:cNvSpPr>
          <p:nvPr>
            <p:ph type="body" sz="quarter" idx="117"/>
          </p:nvPr>
        </p:nvSpPr>
        <p:spPr>
          <a:xfrm>
            <a:off x="1514048" y="4884321"/>
            <a:ext cx="2294561" cy="262252"/>
          </a:xfrm>
        </p:spPr>
        <p:txBody>
          <a:bodyPr/>
          <a:lstStyle>
            <a:lvl1pPr>
              <a:defRPr sz="675"/>
            </a:lvl1pPr>
          </a:lstStyle>
          <a:p>
            <a:pPr lvl="0"/>
            <a:r>
              <a:rPr lang="en-US"/>
              <a:t>Click to edit Master text styles</a:t>
            </a:r>
          </a:p>
        </p:txBody>
      </p:sp>
      <p:sp>
        <p:nvSpPr>
          <p:cNvPr id="19" name="Text Placeholder 91"/>
          <p:cNvSpPr>
            <a:spLocks noGrp="1"/>
          </p:cNvSpPr>
          <p:nvPr>
            <p:ph type="body" sz="quarter" idx="118"/>
          </p:nvPr>
        </p:nvSpPr>
        <p:spPr>
          <a:xfrm>
            <a:off x="1834607" y="5244951"/>
            <a:ext cx="1974000" cy="503222"/>
          </a:xfrm>
        </p:spPr>
        <p:txBody>
          <a:bodyPr/>
          <a:lstStyle>
            <a:lvl1pPr>
              <a:defRPr sz="675"/>
            </a:lvl1pPr>
          </a:lstStyle>
          <a:p>
            <a:pPr lvl="0"/>
            <a:r>
              <a:rPr lang="en-US"/>
              <a:t>Click to edit Master text styles</a:t>
            </a:r>
          </a:p>
        </p:txBody>
      </p:sp>
      <p:sp>
        <p:nvSpPr>
          <p:cNvPr id="20" name="Text Placeholder 95"/>
          <p:cNvSpPr>
            <a:spLocks noGrp="1"/>
          </p:cNvSpPr>
          <p:nvPr>
            <p:ph type="body" sz="quarter" idx="119"/>
          </p:nvPr>
        </p:nvSpPr>
        <p:spPr>
          <a:xfrm>
            <a:off x="1517808" y="5244951"/>
            <a:ext cx="316801" cy="503222"/>
          </a:xfrm>
        </p:spPr>
        <p:txBody>
          <a:bodyPr lIns="0" rIns="0"/>
          <a:lstStyle>
            <a:lvl1pPr marL="0" indent="0" algn="ctr">
              <a:lnSpc>
                <a:spcPts val="825"/>
              </a:lnSpc>
              <a:spcBef>
                <a:spcPts val="0"/>
              </a:spcBef>
              <a:buNone/>
              <a:defRPr sz="675" b="1">
                <a:solidFill>
                  <a:schemeClr val="accent1"/>
                </a:solidFill>
              </a:defRPr>
            </a:lvl1pPr>
          </a:lstStyle>
          <a:p>
            <a:pPr lvl="0"/>
            <a:r>
              <a:rPr lang="en-US"/>
              <a:t>Click to edit Master text styles</a:t>
            </a:r>
          </a:p>
          <a:p>
            <a:pPr lvl="1"/>
            <a:r>
              <a:rPr lang="en-US"/>
              <a:t>Second level</a:t>
            </a:r>
          </a:p>
          <a:p>
            <a:pPr lvl="2"/>
            <a:r>
              <a:rPr lang="en-US"/>
              <a:t>Third level</a:t>
            </a:r>
          </a:p>
        </p:txBody>
      </p:sp>
      <p:sp>
        <p:nvSpPr>
          <p:cNvPr id="21" name="Text Placeholder 92"/>
          <p:cNvSpPr>
            <a:spLocks noGrp="1"/>
          </p:cNvSpPr>
          <p:nvPr>
            <p:ph type="body" sz="quarter" idx="120"/>
          </p:nvPr>
        </p:nvSpPr>
        <p:spPr>
          <a:xfrm>
            <a:off x="5288189" y="1820687"/>
            <a:ext cx="2294561" cy="262252"/>
          </a:xfrm>
        </p:spPr>
        <p:txBody>
          <a:bodyPr/>
          <a:lstStyle>
            <a:lvl1pPr>
              <a:defRPr sz="900" b="1">
                <a:solidFill>
                  <a:schemeClr val="accent1"/>
                </a:solidFill>
              </a:defRPr>
            </a:lvl1pPr>
          </a:lstStyle>
          <a:p>
            <a:pPr lvl="0"/>
            <a:r>
              <a:rPr lang="en-US"/>
              <a:t>Click to edit Master text styles</a:t>
            </a:r>
          </a:p>
        </p:txBody>
      </p:sp>
      <p:sp>
        <p:nvSpPr>
          <p:cNvPr id="22" name="Text Placeholder 93"/>
          <p:cNvSpPr>
            <a:spLocks noGrp="1"/>
          </p:cNvSpPr>
          <p:nvPr>
            <p:ph type="body" sz="quarter" idx="121"/>
          </p:nvPr>
        </p:nvSpPr>
        <p:spPr>
          <a:xfrm>
            <a:off x="5288189" y="1997685"/>
            <a:ext cx="2294561" cy="262252"/>
          </a:xfrm>
        </p:spPr>
        <p:txBody>
          <a:bodyPr/>
          <a:lstStyle>
            <a:lvl1pPr>
              <a:defRPr sz="675"/>
            </a:lvl1pPr>
          </a:lstStyle>
          <a:p>
            <a:pPr lvl="0"/>
            <a:r>
              <a:rPr lang="en-US"/>
              <a:t>Click to edit Master text styles</a:t>
            </a:r>
          </a:p>
        </p:txBody>
      </p:sp>
      <p:sp>
        <p:nvSpPr>
          <p:cNvPr id="23" name="Text Placeholder 91"/>
          <p:cNvSpPr>
            <a:spLocks noGrp="1"/>
          </p:cNvSpPr>
          <p:nvPr>
            <p:ph type="body" sz="quarter" idx="122"/>
          </p:nvPr>
        </p:nvSpPr>
        <p:spPr>
          <a:xfrm>
            <a:off x="5608748" y="2358315"/>
            <a:ext cx="1974000" cy="503222"/>
          </a:xfrm>
        </p:spPr>
        <p:txBody>
          <a:bodyPr/>
          <a:lstStyle>
            <a:lvl1pPr>
              <a:defRPr sz="675"/>
            </a:lvl1pPr>
          </a:lstStyle>
          <a:p>
            <a:pPr lvl="0"/>
            <a:r>
              <a:rPr lang="en-US"/>
              <a:t>Click to edit Master text styles</a:t>
            </a:r>
          </a:p>
        </p:txBody>
      </p:sp>
      <p:sp>
        <p:nvSpPr>
          <p:cNvPr id="24" name="Text Placeholder 95"/>
          <p:cNvSpPr>
            <a:spLocks noGrp="1"/>
          </p:cNvSpPr>
          <p:nvPr>
            <p:ph type="body" sz="quarter" idx="123"/>
          </p:nvPr>
        </p:nvSpPr>
        <p:spPr>
          <a:xfrm>
            <a:off x="5291949" y="2358315"/>
            <a:ext cx="316801" cy="503222"/>
          </a:xfrm>
        </p:spPr>
        <p:txBody>
          <a:bodyPr lIns="0" rIns="0"/>
          <a:lstStyle>
            <a:lvl1pPr marL="0" indent="0" algn="ctr">
              <a:lnSpc>
                <a:spcPts val="825"/>
              </a:lnSpc>
              <a:spcBef>
                <a:spcPts val="0"/>
              </a:spcBef>
              <a:buNone/>
              <a:defRPr sz="675" b="1">
                <a:solidFill>
                  <a:schemeClr val="accent1"/>
                </a:solidFill>
              </a:defRPr>
            </a:lvl1pPr>
          </a:lstStyle>
          <a:p>
            <a:pPr lvl="0"/>
            <a:r>
              <a:rPr lang="en-US"/>
              <a:t>Click to edit Master text styles</a:t>
            </a:r>
          </a:p>
          <a:p>
            <a:pPr lvl="1"/>
            <a:r>
              <a:rPr lang="en-US"/>
              <a:t>Second level</a:t>
            </a:r>
          </a:p>
          <a:p>
            <a:pPr lvl="2"/>
            <a:r>
              <a:rPr lang="en-US"/>
              <a:t>Third level</a:t>
            </a:r>
          </a:p>
        </p:txBody>
      </p:sp>
      <p:sp>
        <p:nvSpPr>
          <p:cNvPr id="25" name="Text Placeholder 92"/>
          <p:cNvSpPr>
            <a:spLocks noGrp="1"/>
          </p:cNvSpPr>
          <p:nvPr>
            <p:ph type="body" sz="quarter" idx="124"/>
          </p:nvPr>
        </p:nvSpPr>
        <p:spPr>
          <a:xfrm>
            <a:off x="5288189" y="3272970"/>
            <a:ext cx="2294561" cy="262252"/>
          </a:xfrm>
        </p:spPr>
        <p:txBody>
          <a:bodyPr/>
          <a:lstStyle>
            <a:lvl1pPr>
              <a:defRPr sz="900" b="1">
                <a:solidFill>
                  <a:schemeClr val="accent1"/>
                </a:solidFill>
              </a:defRPr>
            </a:lvl1pPr>
          </a:lstStyle>
          <a:p>
            <a:pPr lvl="0"/>
            <a:r>
              <a:rPr lang="en-US"/>
              <a:t>Click to edit Master text styles</a:t>
            </a:r>
          </a:p>
        </p:txBody>
      </p:sp>
      <p:sp>
        <p:nvSpPr>
          <p:cNvPr id="26" name="Text Placeholder 93"/>
          <p:cNvSpPr>
            <a:spLocks noGrp="1"/>
          </p:cNvSpPr>
          <p:nvPr>
            <p:ph type="body" sz="quarter" idx="125"/>
          </p:nvPr>
        </p:nvSpPr>
        <p:spPr>
          <a:xfrm>
            <a:off x="5288189" y="3449968"/>
            <a:ext cx="2294561" cy="262252"/>
          </a:xfrm>
        </p:spPr>
        <p:txBody>
          <a:bodyPr/>
          <a:lstStyle>
            <a:lvl1pPr>
              <a:defRPr sz="675"/>
            </a:lvl1pPr>
          </a:lstStyle>
          <a:p>
            <a:pPr lvl="0"/>
            <a:r>
              <a:rPr lang="en-US"/>
              <a:t>Click to edit Master text styles</a:t>
            </a:r>
          </a:p>
        </p:txBody>
      </p:sp>
      <p:sp>
        <p:nvSpPr>
          <p:cNvPr id="27" name="Text Placeholder 91"/>
          <p:cNvSpPr>
            <a:spLocks noGrp="1"/>
          </p:cNvSpPr>
          <p:nvPr>
            <p:ph type="body" sz="quarter" idx="126"/>
          </p:nvPr>
        </p:nvSpPr>
        <p:spPr>
          <a:xfrm>
            <a:off x="5608748" y="3810598"/>
            <a:ext cx="1974000" cy="503222"/>
          </a:xfrm>
        </p:spPr>
        <p:txBody>
          <a:bodyPr/>
          <a:lstStyle>
            <a:lvl1pPr>
              <a:defRPr sz="675"/>
            </a:lvl1pPr>
          </a:lstStyle>
          <a:p>
            <a:pPr lvl="0"/>
            <a:r>
              <a:rPr lang="en-US"/>
              <a:t>Click to edit Master text styles</a:t>
            </a:r>
          </a:p>
        </p:txBody>
      </p:sp>
      <p:sp>
        <p:nvSpPr>
          <p:cNvPr id="28" name="Text Placeholder 95"/>
          <p:cNvSpPr>
            <a:spLocks noGrp="1"/>
          </p:cNvSpPr>
          <p:nvPr>
            <p:ph type="body" sz="quarter" idx="127"/>
          </p:nvPr>
        </p:nvSpPr>
        <p:spPr>
          <a:xfrm>
            <a:off x="5291949" y="3810598"/>
            <a:ext cx="316801" cy="503222"/>
          </a:xfrm>
        </p:spPr>
        <p:txBody>
          <a:bodyPr lIns="0" rIns="0"/>
          <a:lstStyle>
            <a:lvl1pPr marL="0" indent="0" algn="ctr">
              <a:lnSpc>
                <a:spcPts val="825"/>
              </a:lnSpc>
              <a:spcBef>
                <a:spcPts val="0"/>
              </a:spcBef>
              <a:buNone/>
              <a:defRPr sz="675" b="1">
                <a:solidFill>
                  <a:schemeClr val="accent1"/>
                </a:solidFill>
              </a:defRPr>
            </a:lvl1pPr>
          </a:lstStyle>
          <a:p>
            <a:pPr lvl="0"/>
            <a:r>
              <a:rPr lang="en-US"/>
              <a:t>Click to edit Master text styles</a:t>
            </a:r>
          </a:p>
          <a:p>
            <a:pPr lvl="1"/>
            <a:r>
              <a:rPr lang="en-US"/>
              <a:t>Second level</a:t>
            </a:r>
          </a:p>
          <a:p>
            <a:pPr lvl="2"/>
            <a:r>
              <a:rPr lang="en-US"/>
              <a:t>Third level</a:t>
            </a:r>
          </a:p>
        </p:txBody>
      </p:sp>
      <p:sp>
        <p:nvSpPr>
          <p:cNvPr id="29" name="Text Placeholder 92"/>
          <p:cNvSpPr>
            <a:spLocks noGrp="1"/>
          </p:cNvSpPr>
          <p:nvPr>
            <p:ph type="body" sz="quarter" idx="128"/>
          </p:nvPr>
        </p:nvSpPr>
        <p:spPr>
          <a:xfrm>
            <a:off x="5288189" y="4707323"/>
            <a:ext cx="2294561" cy="262252"/>
          </a:xfrm>
        </p:spPr>
        <p:txBody>
          <a:bodyPr/>
          <a:lstStyle>
            <a:lvl1pPr>
              <a:defRPr sz="900" b="1">
                <a:solidFill>
                  <a:schemeClr val="accent1"/>
                </a:solidFill>
              </a:defRPr>
            </a:lvl1pPr>
          </a:lstStyle>
          <a:p>
            <a:pPr lvl="0"/>
            <a:r>
              <a:rPr lang="en-US"/>
              <a:t>Click to edit Master text styles</a:t>
            </a:r>
          </a:p>
        </p:txBody>
      </p:sp>
      <p:sp>
        <p:nvSpPr>
          <p:cNvPr id="30" name="Text Placeholder 93"/>
          <p:cNvSpPr>
            <a:spLocks noGrp="1"/>
          </p:cNvSpPr>
          <p:nvPr>
            <p:ph type="body" sz="quarter" idx="129"/>
          </p:nvPr>
        </p:nvSpPr>
        <p:spPr>
          <a:xfrm>
            <a:off x="5288189" y="4884321"/>
            <a:ext cx="2294561" cy="262252"/>
          </a:xfrm>
        </p:spPr>
        <p:txBody>
          <a:bodyPr/>
          <a:lstStyle>
            <a:lvl1pPr>
              <a:defRPr sz="675"/>
            </a:lvl1pPr>
          </a:lstStyle>
          <a:p>
            <a:pPr lvl="0"/>
            <a:r>
              <a:rPr lang="en-US"/>
              <a:t>Click to edit Master text styles</a:t>
            </a:r>
          </a:p>
        </p:txBody>
      </p:sp>
      <p:sp>
        <p:nvSpPr>
          <p:cNvPr id="31" name="Text Placeholder 91"/>
          <p:cNvSpPr>
            <a:spLocks noGrp="1"/>
          </p:cNvSpPr>
          <p:nvPr>
            <p:ph type="body" sz="quarter" idx="130"/>
          </p:nvPr>
        </p:nvSpPr>
        <p:spPr>
          <a:xfrm>
            <a:off x="5608748" y="5244951"/>
            <a:ext cx="1974000" cy="503222"/>
          </a:xfrm>
        </p:spPr>
        <p:txBody>
          <a:bodyPr/>
          <a:lstStyle>
            <a:lvl1pPr>
              <a:defRPr sz="675"/>
            </a:lvl1pPr>
          </a:lstStyle>
          <a:p>
            <a:pPr lvl="0"/>
            <a:r>
              <a:rPr lang="en-US"/>
              <a:t>Click to edit Master text styles</a:t>
            </a:r>
          </a:p>
        </p:txBody>
      </p:sp>
      <p:sp>
        <p:nvSpPr>
          <p:cNvPr id="32" name="Text Placeholder 95"/>
          <p:cNvSpPr>
            <a:spLocks noGrp="1"/>
          </p:cNvSpPr>
          <p:nvPr>
            <p:ph type="body" sz="quarter" idx="131"/>
          </p:nvPr>
        </p:nvSpPr>
        <p:spPr>
          <a:xfrm>
            <a:off x="5291949" y="5244951"/>
            <a:ext cx="316801" cy="503222"/>
          </a:xfrm>
        </p:spPr>
        <p:txBody>
          <a:bodyPr lIns="0" rIns="0"/>
          <a:lstStyle>
            <a:lvl1pPr marL="0" indent="0" algn="ctr">
              <a:lnSpc>
                <a:spcPts val="825"/>
              </a:lnSpc>
              <a:spcBef>
                <a:spcPts val="0"/>
              </a:spcBef>
              <a:buNone/>
              <a:defRPr sz="675" b="1">
                <a:solidFill>
                  <a:schemeClr val="accent1"/>
                </a:solidFill>
              </a:defRPr>
            </a:lvl1pPr>
          </a:lstStyle>
          <a:p>
            <a:pPr lvl="0"/>
            <a:r>
              <a:rPr lang="en-US"/>
              <a:t>Click to edit Master text styles</a:t>
            </a:r>
          </a:p>
          <a:p>
            <a:pPr lvl="1"/>
            <a:r>
              <a:rPr lang="en-US"/>
              <a:t>Second level</a:t>
            </a:r>
          </a:p>
          <a:p>
            <a:pPr lvl="2"/>
            <a:r>
              <a:rPr lang="en-US"/>
              <a:t>Third level</a:t>
            </a:r>
          </a:p>
        </p:txBody>
      </p:sp>
      <p:sp>
        <p:nvSpPr>
          <p:cNvPr id="33" name="Text Placeholder 92"/>
          <p:cNvSpPr>
            <a:spLocks noGrp="1"/>
          </p:cNvSpPr>
          <p:nvPr>
            <p:ph type="body" sz="quarter" idx="132"/>
          </p:nvPr>
        </p:nvSpPr>
        <p:spPr>
          <a:xfrm>
            <a:off x="9062329" y="1820687"/>
            <a:ext cx="2294561" cy="262252"/>
          </a:xfrm>
        </p:spPr>
        <p:txBody>
          <a:bodyPr/>
          <a:lstStyle>
            <a:lvl1pPr>
              <a:defRPr sz="900" b="1">
                <a:solidFill>
                  <a:schemeClr val="accent1"/>
                </a:solidFill>
              </a:defRPr>
            </a:lvl1pPr>
          </a:lstStyle>
          <a:p>
            <a:pPr lvl="0"/>
            <a:r>
              <a:rPr lang="en-US"/>
              <a:t>Click to edit Master text styles</a:t>
            </a:r>
          </a:p>
        </p:txBody>
      </p:sp>
      <p:sp>
        <p:nvSpPr>
          <p:cNvPr id="34" name="Text Placeholder 93"/>
          <p:cNvSpPr>
            <a:spLocks noGrp="1"/>
          </p:cNvSpPr>
          <p:nvPr>
            <p:ph type="body" sz="quarter" idx="133"/>
          </p:nvPr>
        </p:nvSpPr>
        <p:spPr>
          <a:xfrm>
            <a:off x="9062329" y="1997685"/>
            <a:ext cx="2294561" cy="262252"/>
          </a:xfrm>
        </p:spPr>
        <p:txBody>
          <a:bodyPr/>
          <a:lstStyle>
            <a:lvl1pPr>
              <a:defRPr sz="675"/>
            </a:lvl1pPr>
          </a:lstStyle>
          <a:p>
            <a:pPr lvl="0"/>
            <a:r>
              <a:rPr lang="en-US"/>
              <a:t>Click to edit Master text styles</a:t>
            </a:r>
          </a:p>
        </p:txBody>
      </p:sp>
      <p:sp>
        <p:nvSpPr>
          <p:cNvPr id="35" name="Text Placeholder 91"/>
          <p:cNvSpPr>
            <a:spLocks noGrp="1"/>
          </p:cNvSpPr>
          <p:nvPr>
            <p:ph type="body" sz="quarter" idx="134"/>
          </p:nvPr>
        </p:nvSpPr>
        <p:spPr>
          <a:xfrm>
            <a:off x="9382889" y="2358315"/>
            <a:ext cx="1974000" cy="503222"/>
          </a:xfrm>
        </p:spPr>
        <p:txBody>
          <a:bodyPr/>
          <a:lstStyle>
            <a:lvl1pPr>
              <a:defRPr sz="675"/>
            </a:lvl1pPr>
          </a:lstStyle>
          <a:p>
            <a:pPr lvl="0"/>
            <a:r>
              <a:rPr lang="en-US"/>
              <a:t>Click to edit Master text styles</a:t>
            </a:r>
          </a:p>
        </p:txBody>
      </p:sp>
      <p:sp>
        <p:nvSpPr>
          <p:cNvPr id="36" name="Text Placeholder 95"/>
          <p:cNvSpPr>
            <a:spLocks noGrp="1"/>
          </p:cNvSpPr>
          <p:nvPr>
            <p:ph type="body" sz="quarter" idx="135"/>
          </p:nvPr>
        </p:nvSpPr>
        <p:spPr>
          <a:xfrm>
            <a:off x="9066089" y="2358315"/>
            <a:ext cx="316801" cy="503222"/>
          </a:xfrm>
        </p:spPr>
        <p:txBody>
          <a:bodyPr lIns="0" rIns="0"/>
          <a:lstStyle>
            <a:lvl1pPr marL="0" indent="0" algn="ctr">
              <a:lnSpc>
                <a:spcPts val="825"/>
              </a:lnSpc>
              <a:spcBef>
                <a:spcPts val="0"/>
              </a:spcBef>
              <a:buNone/>
              <a:defRPr sz="675" b="1">
                <a:solidFill>
                  <a:schemeClr val="accent1"/>
                </a:solidFill>
              </a:defRPr>
            </a:lvl1pPr>
          </a:lstStyle>
          <a:p>
            <a:pPr lvl="0"/>
            <a:r>
              <a:rPr lang="en-US"/>
              <a:t>Click to edit Master text styles</a:t>
            </a:r>
          </a:p>
          <a:p>
            <a:pPr lvl="1"/>
            <a:r>
              <a:rPr lang="en-US"/>
              <a:t>Second level</a:t>
            </a:r>
          </a:p>
          <a:p>
            <a:pPr lvl="2"/>
            <a:r>
              <a:rPr lang="en-US"/>
              <a:t>Third level</a:t>
            </a:r>
          </a:p>
        </p:txBody>
      </p:sp>
      <p:sp>
        <p:nvSpPr>
          <p:cNvPr id="37" name="Text Placeholder 92"/>
          <p:cNvSpPr>
            <a:spLocks noGrp="1"/>
          </p:cNvSpPr>
          <p:nvPr>
            <p:ph type="body" sz="quarter" idx="136"/>
          </p:nvPr>
        </p:nvSpPr>
        <p:spPr>
          <a:xfrm>
            <a:off x="9062329" y="3272970"/>
            <a:ext cx="2294561" cy="262252"/>
          </a:xfrm>
        </p:spPr>
        <p:txBody>
          <a:bodyPr/>
          <a:lstStyle>
            <a:lvl1pPr>
              <a:defRPr sz="900" b="1">
                <a:solidFill>
                  <a:schemeClr val="accent1"/>
                </a:solidFill>
              </a:defRPr>
            </a:lvl1pPr>
          </a:lstStyle>
          <a:p>
            <a:pPr lvl="0"/>
            <a:r>
              <a:rPr lang="en-US"/>
              <a:t>Click to edit Master text styles</a:t>
            </a:r>
          </a:p>
        </p:txBody>
      </p:sp>
      <p:sp>
        <p:nvSpPr>
          <p:cNvPr id="38" name="Text Placeholder 93"/>
          <p:cNvSpPr>
            <a:spLocks noGrp="1"/>
          </p:cNvSpPr>
          <p:nvPr>
            <p:ph type="body" sz="quarter" idx="137"/>
          </p:nvPr>
        </p:nvSpPr>
        <p:spPr>
          <a:xfrm>
            <a:off x="9062329" y="3449968"/>
            <a:ext cx="2294561" cy="262252"/>
          </a:xfrm>
        </p:spPr>
        <p:txBody>
          <a:bodyPr/>
          <a:lstStyle>
            <a:lvl1pPr>
              <a:defRPr sz="675"/>
            </a:lvl1pPr>
          </a:lstStyle>
          <a:p>
            <a:pPr lvl="0"/>
            <a:r>
              <a:rPr lang="en-US"/>
              <a:t>Click to edit Master text styles</a:t>
            </a:r>
          </a:p>
        </p:txBody>
      </p:sp>
      <p:sp>
        <p:nvSpPr>
          <p:cNvPr id="39" name="Text Placeholder 91"/>
          <p:cNvSpPr>
            <a:spLocks noGrp="1"/>
          </p:cNvSpPr>
          <p:nvPr>
            <p:ph type="body" sz="quarter" idx="138"/>
          </p:nvPr>
        </p:nvSpPr>
        <p:spPr>
          <a:xfrm>
            <a:off x="9382889" y="3810598"/>
            <a:ext cx="1974000" cy="503222"/>
          </a:xfrm>
        </p:spPr>
        <p:txBody>
          <a:bodyPr/>
          <a:lstStyle>
            <a:lvl1pPr>
              <a:defRPr sz="675"/>
            </a:lvl1pPr>
          </a:lstStyle>
          <a:p>
            <a:pPr lvl="0"/>
            <a:r>
              <a:rPr lang="en-US"/>
              <a:t>Click to edit Master text styles</a:t>
            </a:r>
          </a:p>
        </p:txBody>
      </p:sp>
      <p:sp>
        <p:nvSpPr>
          <p:cNvPr id="40" name="Text Placeholder 95"/>
          <p:cNvSpPr>
            <a:spLocks noGrp="1"/>
          </p:cNvSpPr>
          <p:nvPr>
            <p:ph type="body" sz="quarter" idx="139"/>
          </p:nvPr>
        </p:nvSpPr>
        <p:spPr>
          <a:xfrm>
            <a:off x="9066089" y="3810598"/>
            <a:ext cx="316801" cy="503222"/>
          </a:xfrm>
        </p:spPr>
        <p:txBody>
          <a:bodyPr lIns="0" rIns="0"/>
          <a:lstStyle>
            <a:lvl1pPr marL="0" indent="0" algn="ctr">
              <a:lnSpc>
                <a:spcPts val="825"/>
              </a:lnSpc>
              <a:spcBef>
                <a:spcPts val="0"/>
              </a:spcBef>
              <a:buNone/>
              <a:defRPr sz="675" b="1">
                <a:solidFill>
                  <a:schemeClr val="accent1"/>
                </a:solidFill>
              </a:defRPr>
            </a:lvl1pPr>
          </a:lstStyle>
          <a:p>
            <a:pPr lvl="0"/>
            <a:r>
              <a:rPr lang="en-US"/>
              <a:t>Click to edit Master text styles</a:t>
            </a:r>
          </a:p>
          <a:p>
            <a:pPr lvl="1"/>
            <a:r>
              <a:rPr lang="en-US"/>
              <a:t>Second level</a:t>
            </a:r>
          </a:p>
          <a:p>
            <a:pPr lvl="2"/>
            <a:r>
              <a:rPr lang="en-US"/>
              <a:t>Third level</a:t>
            </a:r>
          </a:p>
        </p:txBody>
      </p:sp>
      <p:sp>
        <p:nvSpPr>
          <p:cNvPr id="41" name="Text Placeholder 92"/>
          <p:cNvSpPr>
            <a:spLocks noGrp="1"/>
          </p:cNvSpPr>
          <p:nvPr>
            <p:ph type="body" sz="quarter" idx="140"/>
          </p:nvPr>
        </p:nvSpPr>
        <p:spPr>
          <a:xfrm>
            <a:off x="9062329" y="4707323"/>
            <a:ext cx="2294561" cy="262252"/>
          </a:xfrm>
        </p:spPr>
        <p:txBody>
          <a:bodyPr/>
          <a:lstStyle>
            <a:lvl1pPr>
              <a:defRPr sz="900" b="1">
                <a:solidFill>
                  <a:schemeClr val="accent1"/>
                </a:solidFill>
              </a:defRPr>
            </a:lvl1pPr>
          </a:lstStyle>
          <a:p>
            <a:pPr lvl="0"/>
            <a:r>
              <a:rPr lang="en-US"/>
              <a:t>Click to edit Master text styles</a:t>
            </a:r>
          </a:p>
        </p:txBody>
      </p:sp>
      <p:sp>
        <p:nvSpPr>
          <p:cNvPr id="42" name="Text Placeholder 93"/>
          <p:cNvSpPr>
            <a:spLocks noGrp="1"/>
          </p:cNvSpPr>
          <p:nvPr>
            <p:ph type="body" sz="quarter" idx="141"/>
          </p:nvPr>
        </p:nvSpPr>
        <p:spPr>
          <a:xfrm>
            <a:off x="9062329" y="4884321"/>
            <a:ext cx="2294561" cy="262252"/>
          </a:xfrm>
        </p:spPr>
        <p:txBody>
          <a:bodyPr/>
          <a:lstStyle>
            <a:lvl1pPr>
              <a:defRPr sz="675"/>
            </a:lvl1pPr>
          </a:lstStyle>
          <a:p>
            <a:pPr lvl="0"/>
            <a:r>
              <a:rPr lang="en-US"/>
              <a:t>Click to edit Master text styles</a:t>
            </a:r>
          </a:p>
        </p:txBody>
      </p:sp>
      <p:sp>
        <p:nvSpPr>
          <p:cNvPr id="43" name="Text Placeholder 91"/>
          <p:cNvSpPr>
            <a:spLocks noGrp="1"/>
          </p:cNvSpPr>
          <p:nvPr>
            <p:ph type="body" sz="quarter" idx="142"/>
          </p:nvPr>
        </p:nvSpPr>
        <p:spPr>
          <a:xfrm>
            <a:off x="9382889" y="5244951"/>
            <a:ext cx="1974000" cy="503222"/>
          </a:xfrm>
        </p:spPr>
        <p:txBody>
          <a:bodyPr/>
          <a:lstStyle>
            <a:lvl1pPr>
              <a:defRPr sz="675"/>
            </a:lvl1pPr>
          </a:lstStyle>
          <a:p>
            <a:pPr lvl="0"/>
            <a:r>
              <a:rPr lang="en-US"/>
              <a:t>Click to edit Master text styles</a:t>
            </a:r>
          </a:p>
        </p:txBody>
      </p:sp>
      <p:sp>
        <p:nvSpPr>
          <p:cNvPr id="44" name="Text Placeholder 95"/>
          <p:cNvSpPr>
            <a:spLocks noGrp="1"/>
          </p:cNvSpPr>
          <p:nvPr>
            <p:ph type="body" sz="quarter" idx="143"/>
          </p:nvPr>
        </p:nvSpPr>
        <p:spPr>
          <a:xfrm>
            <a:off x="9066089" y="5244951"/>
            <a:ext cx="316801" cy="503222"/>
          </a:xfrm>
        </p:spPr>
        <p:txBody>
          <a:bodyPr lIns="0" rIns="0"/>
          <a:lstStyle>
            <a:lvl1pPr marL="0" indent="0" algn="ctr">
              <a:lnSpc>
                <a:spcPts val="825"/>
              </a:lnSpc>
              <a:spcBef>
                <a:spcPts val="0"/>
              </a:spcBef>
              <a:buNone/>
              <a:defRPr sz="675" b="1">
                <a:solidFill>
                  <a:schemeClr val="accent1"/>
                </a:solidFill>
              </a:defRPr>
            </a:lvl1pPr>
          </a:lstStyle>
          <a:p>
            <a:pPr lvl="0"/>
            <a:r>
              <a:rPr lang="en-US"/>
              <a:t>Click to edit Master text styles</a:t>
            </a:r>
          </a:p>
          <a:p>
            <a:pPr lvl="1"/>
            <a:r>
              <a:rPr lang="en-US"/>
              <a:t>Second level</a:t>
            </a:r>
          </a:p>
          <a:p>
            <a:pPr lvl="2"/>
            <a:r>
              <a:rPr lang="en-US"/>
              <a:t>Third level</a:t>
            </a:r>
          </a:p>
        </p:txBody>
      </p:sp>
      <p:sp>
        <p:nvSpPr>
          <p:cNvPr id="45" name="Text Placeholder 91"/>
          <p:cNvSpPr>
            <a:spLocks noGrp="1"/>
          </p:cNvSpPr>
          <p:nvPr>
            <p:ph type="body" sz="quarter" idx="144"/>
          </p:nvPr>
        </p:nvSpPr>
        <p:spPr>
          <a:xfrm>
            <a:off x="1502914" y="2358315"/>
            <a:ext cx="331695" cy="503222"/>
          </a:xfrm>
        </p:spPr>
        <p:txBody>
          <a:bodyPr/>
          <a:lstStyle>
            <a:lvl1pPr algn="ctr">
              <a:defRPr sz="675" b="1">
                <a:solidFill>
                  <a:schemeClr val="accent1"/>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CB32DB16-9BFE-46BB-BE30-5A78FCF3BE49}"/>
              </a:ext>
            </a:extLst>
          </p:cNvPr>
          <p:cNvSpPr>
            <a:spLocks noGrp="1"/>
          </p:cNvSpPr>
          <p:nvPr>
            <p:ph type="dt" sz="half" idx="145"/>
          </p:nvPr>
        </p:nvSpPr>
        <p:spPr/>
        <p:txBody>
          <a:bodyPr/>
          <a:lstStyle>
            <a:lvl1pPr>
              <a:defRPr/>
            </a:lvl1pPr>
          </a:lstStyle>
          <a:p>
            <a:pPr>
              <a:defRPr/>
            </a:pPr>
            <a:fld id="{A8D9C2C5-1D98-4E9D-AB2D-3B753DEBA899}" type="datetime1">
              <a:rPr lang="en-US"/>
              <a:pPr>
                <a:defRPr/>
              </a:pPr>
              <a:t>2/18/2025</a:t>
            </a:fld>
            <a:endParaRPr lang="en-US"/>
          </a:p>
        </p:txBody>
      </p:sp>
      <p:sp>
        <p:nvSpPr>
          <p:cNvPr id="6" name="Footer Placeholder 5">
            <a:extLst>
              <a:ext uri="{FF2B5EF4-FFF2-40B4-BE49-F238E27FC236}">
                <a16:creationId xmlns:a16="http://schemas.microsoft.com/office/drawing/2014/main" id="{BDC91595-C654-FD00-6522-A06EAED61F44}"/>
              </a:ext>
            </a:extLst>
          </p:cNvPr>
          <p:cNvSpPr>
            <a:spLocks noGrp="1" noChangeArrowheads="1"/>
          </p:cNvSpPr>
          <p:nvPr>
            <p:ph type="ftr" sz="quarter" idx="146"/>
          </p:nvPr>
        </p:nvSpPr>
        <p:spPr/>
        <p:txBody>
          <a:bodyPr/>
          <a:lstStyle>
            <a:lvl1pPr defTabSz="685800">
              <a:defRPr/>
            </a:lvl1pPr>
          </a:lstStyle>
          <a:p>
            <a:r>
              <a:rPr lang="en-US" altLang="en-US"/>
              <a:t>For internal usage only. Proprietary and confidential. Do not distribute.</a:t>
            </a:r>
          </a:p>
        </p:txBody>
      </p:sp>
      <p:sp>
        <p:nvSpPr>
          <p:cNvPr id="7" name="Slide Number Placeholder 6">
            <a:extLst>
              <a:ext uri="{FF2B5EF4-FFF2-40B4-BE49-F238E27FC236}">
                <a16:creationId xmlns:a16="http://schemas.microsoft.com/office/drawing/2014/main" id="{297DE9F6-85E5-C3EB-72EA-339CD95221ED}"/>
              </a:ext>
            </a:extLst>
          </p:cNvPr>
          <p:cNvSpPr>
            <a:spLocks noGrp="1"/>
          </p:cNvSpPr>
          <p:nvPr>
            <p:ph type="sldNum" sz="quarter" idx="147"/>
          </p:nvPr>
        </p:nvSpPr>
        <p:spPr/>
        <p:txBody>
          <a:bodyPr/>
          <a:lstStyle>
            <a:lvl1pPr>
              <a:defRPr/>
            </a:lvl1pPr>
          </a:lstStyle>
          <a:p>
            <a:pPr>
              <a:defRPr/>
            </a:pPr>
            <a:fld id="{AD6676D2-0267-4425-B6E4-8D5E61A9F644}" type="slidenum">
              <a:rPr lang="en-US"/>
              <a:pPr>
                <a:defRPr/>
              </a:pPr>
              <a:t>‹#›</a:t>
            </a:fld>
            <a:endParaRPr lang="en-US"/>
          </a:p>
        </p:txBody>
      </p:sp>
    </p:spTree>
    <p:extLst>
      <p:ext uri="{BB962C8B-B14F-4D97-AF65-F5344CB8AC3E}">
        <p14:creationId xmlns:p14="http://schemas.microsoft.com/office/powerpoint/2010/main" val="16659502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3" name="Text Placeholder 92">
            <a:extLst>
              <a:ext uri="{FF2B5EF4-FFF2-40B4-BE49-F238E27FC236}">
                <a16:creationId xmlns:a16="http://schemas.microsoft.com/office/drawing/2014/main" id="{C1ED40CA-C1A8-FD63-88C3-51610241563D}"/>
              </a:ext>
            </a:extLst>
          </p:cNvPr>
          <p:cNvSpPr txBox="1">
            <a:spLocks/>
          </p:cNvSpPr>
          <p:nvPr userDrawn="1"/>
        </p:nvSpPr>
        <p:spPr>
          <a:xfrm>
            <a:off x="514351" y="4298951"/>
            <a:ext cx="2294467" cy="263525"/>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125" dirty="0"/>
          </a:p>
        </p:txBody>
      </p:sp>
      <p:sp>
        <p:nvSpPr>
          <p:cNvPr id="5" name="Text Placeholder 93">
            <a:extLst>
              <a:ext uri="{FF2B5EF4-FFF2-40B4-BE49-F238E27FC236}">
                <a16:creationId xmlns:a16="http://schemas.microsoft.com/office/drawing/2014/main" id="{32484726-84A6-3785-4A68-0699B8251890}"/>
              </a:ext>
            </a:extLst>
          </p:cNvPr>
          <p:cNvSpPr txBox="1">
            <a:spLocks/>
          </p:cNvSpPr>
          <p:nvPr userDrawn="1"/>
        </p:nvSpPr>
        <p:spPr>
          <a:xfrm>
            <a:off x="514351" y="4476750"/>
            <a:ext cx="2294467" cy="261938"/>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125" dirty="0"/>
          </a:p>
        </p:txBody>
      </p:sp>
      <p:sp>
        <p:nvSpPr>
          <p:cNvPr id="2" name="Title 1"/>
          <p:cNvSpPr>
            <a:spLocks noGrp="1"/>
          </p:cNvSpPr>
          <p:nvPr>
            <p:ph type="title"/>
          </p:nvPr>
        </p:nvSpPr>
        <p:spPr>
          <a:xfrm>
            <a:off x="576265" y="365126"/>
            <a:ext cx="10777537" cy="1012914"/>
          </a:xfrm>
          <a:prstGeom prst="rect">
            <a:avLst/>
          </a:prstGeom>
        </p:spPr>
        <p:txBody>
          <a:bodyPr/>
          <a:lstStyle/>
          <a:p>
            <a:r>
              <a:rPr lang="en-US"/>
              <a:t>Click to edit Master title style</a:t>
            </a:r>
            <a:endParaRPr lang="en-US" dirty="0"/>
          </a:p>
        </p:txBody>
      </p:sp>
      <p:sp>
        <p:nvSpPr>
          <p:cNvPr id="4" name="Content Placeholder 3"/>
          <p:cNvSpPr>
            <a:spLocks noGrp="1"/>
          </p:cNvSpPr>
          <p:nvPr>
            <p:ph sz="half" idx="2"/>
          </p:nvPr>
        </p:nvSpPr>
        <p:spPr>
          <a:xfrm>
            <a:off x="3014483" y="2680449"/>
            <a:ext cx="8601256" cy="349651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7"/>
          <p:cNvSpPr>
            <a:spLocks noGrp="1"/>
          </p:cNvSpPr>
          <p:nvPr>
            <p:ph type="pic" sz="quarter" idx="14"/>
          </p:nvPr>
        </p:nvSpPr>
        <p:spPr>
          <a:xfrm>
            <a:off x="502349" y="1829740"/>
            <a:ext cx="1876425" cy="2386012"/>
          </a:xfrm>
        </p:spPr>
        <p:txBody>
          <a:bodyPr/>
          <a:lstStyle/>
          <a:p>
            <a:pPr lvl="0"/>
            <a:r>
              <a:rPr lang="en-US" noProof="0"/>
              <a:t>Click icon to add picture</a:t>
            </a:r>
          </a:p>
        </p:txBody>
      </p:sp>
      <p:sp>
        <p:nvSpPr>
          <p:cNvPr id="19" name="Text Placeholder 91"/>
          <p:cNvSpPr>
            <a:spLocks noGrp="1"/>
          </p:cNvSpPr>
          <p:nvPr>
            <p:ph type="body" sz="quarter" idx="114"/>
          </p:nvPr>
        </p:nvSpPr>
        <p:spPr>
          <a:xfrm>
            <a:off x="690283" y="4364320"/>
            <a:ext cx="1797116" cy="503222"/>
          </a:xfrm>
        </p:spPr>
        <p:txBody>
          <a:bodyPr/>
          <a:lstStyle>
            <a:lvl1pPr>
              <a:defRPr sz="675"/>
            </a:lvl1pPr>
          </a:lstStyle>
          <a:p>
            <a:pPr lvl="0"/>
            <a:r>
              <a:rPr lang="en-US"/>
              <a:t>Click to edit Master text styles</a:t>
            </a:r>
          </a:p>
        </p:txBody>
      </p:sp>
      <p:sp>
        <p:nvSpPr>
          <p:cNvPr id="20" name="Text Placeholder 95"/>
          <p:cNvSpPr>
            <a:spLocks noGrp="1"/>
          </p:cNvSpPr>
          <p:nvPr>
            <p:ph type="body" sz="quarter" idx="115"/>
          </p:nvPr>
        </p:nvSpPr>
        <p:spPr>
          <a:xfrm>
            <a:off x="502349" y="4364320"/>
            <a:ext cx="316801" cy="503222"/>
          </a:xfrm>
        </p:spPr>
        <p:txBody>
          <a:bodyPr lIns="0" rIns="0"/>
          <a:lstStyle>
            <a:lvl1pPr marL="0" indent="0" algn="ctr">
              <a:lnSpc>
                <a:spcPts val="825"/>
              </a:lnSpc>
              <a:spcBef>
                <a:spcPts val="0"/>
              </a:spcBef>
              <a:buNone/>
              <a:defRPr sz="675" b="1">
                <a:solidFill>
                  <a:schemeClr val="accent1"/>
                </a:solidFill>
              </a:defRPr>
            </a:lvl1pPr>
          </a:lstStyle>
          <a:p>
            <a:pPr lvl="0"/>
            <a:r>
              <a:rPr lang="en-US"/>
              <a:t>Click to edit Master text styles</a:t>
            </a:r>
          </a:p>
          <a:p>
            <a:pPr lvl="1"/>
            <a:r>
              <a:rPr lang="en-US"/>
              <a:t>Second level</a:t>
            </a:r>
          </a:p>
          <a:p>
            <a:pPr lvl="2"/>
            <a:r>
              <a:rPr lang="en-US"/>
              <a:t>Third level</a:t>
            </a:r>
          </a:p>
        </p:txBody>
      </p:sp>
      <p:sp>
        <p:nvSpPr>
          <p:cNvPr id="25" name="Text Placeholder 24"/>
          <p:cNvSpPr>
            <a:spLocks noGrp="1"/>
          </p:cNvSpPr>
          <p:nvPr>
            <p:ph type="body" sz="quarter" idx="116"/>
          </p:nvPr>
        </p:nvSpPr>
        <p:spPr>
          <a:xfrm>
            <a:off x="3014665" y="2151250"/>
            <a:ext cx="8601075" cy="334994"/>
          </a:xfrm>
        </p:spPr>
        <p:txBody>
          <a:bodyPr/>
          <a:lstStyle/>
          <a:p>
            <a:pPr lvl="0"/>
            <a:r>
              <a:rPr lang="en-US"/>
              <a:t>Click to edit Master text styles</a:t>
            </a:r>
          </a:p>
        </p:txBody>
      </p:sp>
      <p:sp>
        <p:nvSpPr>
          <p:cNvPr id="27" name="Content Placeholder 26"/>
          <p:cNvSpPr>
            <a:spLocks noGrp="1"/>
          </p:cNvSpPr>
          <p:nvPr>
            <p:ph sz="quarter" idx="117"/>
          </p:nvPr>
        </p:nvSpPr>
        <p:spPr>
          <a:xfrm>
            <a:off x="3014483" y="1794749"/>
            <a:ext cx="8601256" cy="365841"/>
          </a:xfrm>
        </p:spPr>
        <p:txBody>
          <a:bodyPr/>
          <a:lstStyle>
            <a:lvl1pPr>
              <a:defRPr sz="1350" b="1">
                <a:solidFill>
                  <a:schemeClr val="accent1"/>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17ACC55E-B2E6-208B-CCBC-426A986AC304}"/>
              </a:ext>
            </a:extLst>
          </p:cNvPr>
          <p:cNvSpPr>
            <a:spLocks noGrp="1"/>
          </p:cNvSpPr>
          <p:nvPr>
            <p:ph type="dt" sz="half" idx="118"/>
          </p:nvPr>
        </p:nvSpPr>
        <p:spPr/>
        <p:txBody>
          <a:bodyPr/>
          <a:lstStyle>
            <a:lvl1pPr>
              <a:defRPr/>
            </a:lvl1pPr>
          </a:lstStyle>
          <a:p>
            <a:pPr>
              <a:defRPr/>
            </a:pPr>
            <a:fld id="{538AF68A-C5A0-4B5B-ABF5-F30928351354}" type="datetime1">
              <a:rPr lang="en-US"/>
              <a:pPr>
                <a:defRPr/>
              </a:pPr>
              <a:t>2/18/2025</a:t>
            </a:fld>
            <a:endParaRPr lang="en-US"/>
          </a:p>
        </p:txBody>
      </p:sp>
      <p:sp>
        <p:nvSpPr>
          <p:cNvPr id="7" name="Footer Placeholder 5">
            <a:extLst>
              <a:ext uri="{FF2B5EF4-FFF2-40B4-BE49-F238E27FC236}">
                <a16:creationId xmlns:a16="http://schemas.microsoft.com/office/drawing/2014/main" id="{F39D376F-6F35-52DB-52F0-EB28A26C29A6}"/>
              </a:ext>
            </a:extLst>
          </p:cNvPr>
          <p:cNvSpPr>
            <a:spLocks noGrp="1" noChangeArrowheads="1"/>
          </p:cNvSpPr>
          <p:nvPr>
            <p:ph type="ftr" sz="quarter" idx="119"/>
          </p:nvPr>
        </p:nvSpPr>
        <p:spPr/>
        <p:txBody>
          <a:bodyPr/>
          <a:lstStyle>
            <a:lvl1pPr defTabSz="685800">
              <a:defRPr/>
            </a:lvl1pPr>
          </a:lstStyle>
          <a:p>
            <a:r>
              <a:rPr lang="en-US" altLang="en-US"/>
              <a:t>For internal usage only. Proprietary and confidential. Do not distribute.</a:t>
            </a:r>
          </a:p>
        </p:txBody>
      </p:sp>
      <p:sp>
        <p:nvSpPr>
          <p:cNvPr id="8" name="Slide Number Placeholder 6">
            <a:extLst>
              <a:ext uri="{FF2B5EF4-FFF2-40B4-BE49-F238E27FC236}">
                <a16:creationId xmlns:a16="http://schemas.microsoft.com/office/drawing/2014/main" id="{17AA8F23-F162-C906-F546-DEEAD8D75FA3}"/>
              </a:ext>
            </a:extLst>
          </p:cNvPr>
          <p:cNvSpPr>
            <a:spLocks noGrp="1"/>
          </p:cNvSpPr>
          <p:nvPr>
            <p:ph type="sldNum" sz="quarter" idx="120"/>
          </p:nvPr>
        </p:nvSpPr>
        <p:spPr/>
        <p:txBody>
          <a:bodyPr/>
          <a:lstStyle>
            <a:lvl1pPr>
              <a:defRPr/>
            </a:lvl1pPr>
          </a:lstStyle>
          <a:p>
            <a:pPr>
              <a:defRPr/>
            </a:pPr>
            <a:fld id="{26C25A20-194F-4E00-BD12-27F424240FA1}" type="slidenum">
              <a:rPr lang="en-US"/>
              <a:pPr>
                <a:defRPr/>
              </a:pPr>
              <a:t>‹#›</a:t>
            </a:fld>
            <a:endParaRPr lang="en-US"/>
          </a:p>
        </p:txBody>
      </p:sp>
    </p:spTree>
    <p:extLst>
      <p:ext uri="{BB962C8B-B14F-4D97-AF65-F5344CB8AC3E}">
        <p14:creationId xmlns:p14="http://schemas.microsoft.com/office/powerpoint/2010/main" val="32908700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B55CC4-B4B3-C5FA-C0C6-3CDF00E3CF66}"/>
              </a:ext>
            </a:extLst>
          </p:cNvPr>
          <p:cNvSpPr/>
          <p:nvPr userDrawn="1"/>
        </p:nvSpPr>
        <p:spPr>
          <a:xfrm>
            <a:off x="395817" y="3162301"/>
            <a:ext cx="2326216" cy="2003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sp>
        <p:nvSpPr>
          <p:cNvPr id="5" name="Text Placeholder 92">
            <a:extLst>
              <a:ext uri="{FF2B5EF4-FFF2-40B4-BE49-F238E27FC236}">
                <a16:creationId xmlns:a16="http://schemas.microsoft.com/office/drawing/2014/main" id="{C56713EA-E340-FE04-10DC-989441EBC071}"/>
              </a:ext>
            </a:extLst>
          </p:cNvPr>
          <p:cNvSpPr txBox="1">
            <a:spLocks/>
          </p:cNvSpPr>
          <p:nvPr userDrawn="1"/>
        </p:nvSpPr>
        <p:spPr>
          <a:xfrm>
            <a:off x="514351" y="4298951"/>
            <a:ext cx="2294467" cy="263525"/>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125" dirty="0"/>
          </a:p>
        </p:txBody>
      </p:sp>
      <p:sp>
        <p:nvSpPr>
          <p:cNvPr id="6" name="Text Placeholder 93">
            <a:extLst>
              <a:ext uri="{FF2B5EF4-FFF2-40B4-BE49-F238E27FC236}">
                <a16:creationId xmlns:a16="http://schemas.microsoft.com/office/drawing/2014/main" id="{9706800B-5F56-B8A0-ED4A-BB06303127B6}"/>
              </a:ext>
            </a:extLst>
          </p:cNvPr>
          <p:cNvSpPr txBox="1">
            <a:spLocks/>
          </p:cNvSpPr>
          <p:nvPr userDrawn="1"/>
        </p:nvSpPr>
        <p:spPr>
          <a:xfrm>
            <a:off x="514351" y="4476750"/>
            <a:ext cx="2294467" cy="261938"/>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125" dirty="0"/>
          </a:p>
        </p:txBody>
      </p:sp>
      <p:sp>
        <p:nvSpPr>
          <p:cNvPr id="2" name="Title 1"/>
          <p:cNvSpPr>
            <a:spLocks noGrp="1"/>
          </p:cNvSpPr>
          <p:nvPr>
            <p:ph type="title"/>
          </p:nvPr>
        </p:nvSpPr>
        <p:spPr>
          <a:xfrm>
            <a:off x="576265" y="365126"/>
            <a:ext cx="10777537" cy="1012914"/>
          </a:xfrm>
          <a:prstGeom prst="rect">
            <a:avLst/>
          </a:prstGeom>
        </p:spPr>
        <p:txBody>
          <a:bodyPr/>
          <a:lstStyle/>
          <a:p>
            <a:r>
              <a:rPr lang="en-US"/>
              <a:t>Click to edit Master title style</a:t>
            </a:r>
            <a:endParaRPr lang="en-US" dirty="0"/>
          </a:p>
        </p:txBody>
      </p:sp>
      <p:sp>
        <p:nvSpPr>
          <p:cNvPr id="4" name="Content Placeholder 3"/>
          <p:cNvSpPr>
            <a:spLocks noGrp="1"/>
          </p:cNvSpPr>
          <p:nvPr>
            <p:ph sz="half" idx="2"/>
          </p:nvPr>
        </p:nvSpPr>
        <p:spPr>
          <a:xfrm>
            <a:off x="3014483" y="2680449"/>
            <a:ext cx="8601256" cy="349651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7"/>
          <p:cNvSpPr>
            <a:spLocks noGrp="1"/>
          </p:cNvSpPr>
          <p:nvPr>
            <p:ph type="pic" sz="quarter" idx="14"/>
          </p:nvPr>
        </p:nvSpPr>
        <p:spPr>
          <a:xfrm>
            <a:off x="612122" y="1829740"/>
            <a:ext cx="1876425" cy="2386012"/>
          </a:xfrm>
        </p:spPr>
        <p:txBody>
          <a:bodyPr/>
          <a:lstStyle/>
          <a:p>
            <a:pPr lvl="0"/>
            <a:r>
              <a:rPr lang="en-US" noProof="0"/>
              <a:t>Click icon to add picture</a:t>
            </a:r>
          </a:p>
        </p:txBody>
      </p:sp>
      <p:sp>
        <p:nvSpPr>
          <p:cNvPr id="19" name="Text Placeholder 91"/>
          <p:cNvSpPr>
            <a:spLocks noGrp="1"/>
          </p:cNvSpPr>
          <p:nvPr>
            <p:ph type="body" sz="quarter" idx="114"/>
          </p:nvPr>
        </p:nvSpPr>
        <p:spPr>
          <a:xfrm>
            <a:off x="690283" y="4364320"/>
            <a:ext cx="1797116" cy="503222"/>
          </a:xfrm>
        </p:spPr>
        <p:txBody>
          <a:bodyPr/>
          <a:lstStyle>
            <a:lvl1pPr>
              <a:defRPr sz="675">
                <a:solidFill>
                  <a:schemeClr val="bg1"/>
                </a:solidFill>
              </a:defRPr>
            </a:lvl1pPr>
          </a:lstStyle>
          <a:p>
            <a:pPr lvl="0"/>
            <a:r>
              <a:rPr lang="en-US"/>
              <a:t>Click to edit Master text styles</a:t>
            </a:r>
          </a:p>
        </p:txBody>
      </p:sp>
      <p:sp>
        <p:nvSpPr>
          <p:cNvPr id="20" name="Text Placeholder 95"/>
          <p:cNvSpPr>
            <a:spLocks noGrp="1"/>
          </p:cNvSpPr>
          <p:nvPr>
            <p:ph type="body" sz="quarter" idx="115"/>
          </p:nvPr>
        </p:nvSpPr>
        <p:spPr>
          <a:xfrm>
            <a:off x="502349" y="4364320"/>
            <a:ext cx="316801" cy="503222"/>
          </a:xfrm>
        </p:spPr>
        <p:txBody>
          <a:bodyPr lIns="0" rIns="0"/>
          <a:lstStyle>
            <a:lvl1pPr marL="0" indent="0" algn="ctr">
              <a:lnSpc>
                <a:spcPts val="825"/>
              </a:lnSpc>
              <a:spcBef>
                <a:spcPts val="0"/>
              </a:spcBef>
              <a:buNone/>
              <a:defRPr sz="675" b="1">
                <a:solidFill>
                  <a:schemeClr val="tx2"/>
                </a:solidFill>
              </a:defRPr>
            </a:lvl1pPr>
          </a:lstStyle>
          <a:p>
            <a:pPr lvl="0"/>
            <a:r>
              <a:rPr lang="en-US"/>
              <a:t>Click to edit Master text styles</a:t>
            </a:r>
          </a:p>
          <a:p>
            <a:pPr lvl="1"/>
            <a:r>
              <a:rPr lang="en-US"/>
              <a:t>Second level</a:t>
            </a:r>
          </a:p>
          <a:p>
            <a:pPr lvl="2"/>
            <a:r>
              <a:rPr lang="en-US"/>
              <a:t>Third level</a:t>
            </a:r>
          </a:p>
        </p:txBody>
      </p:sp>
      <p:sp>
        <p:nvSpPr>
          <p:cNvPr id="25" name="Text Placeholder 24"/>
          <p:cNvSpPr>
            <a:spLocks noGrp="1"/>
          </p:cNvSpPr>
          <p:nvPr>
            <p:ph type="body" sz="quarter" idx="116"/>
          </p:nvPr>
        </p:nvSpPr>
        <p:spPr>
          <a:xfrm>
            <a:off x="3014665" y="2151250"/>
            <a:ext cx="8601075" cy="334994"/>
          </a:xfrm>
        </p:spPr>
        <p:txBody>
          <a:bodyPr/>
          <a:lstStyle/>
          <a:p>
            <a:pPr lvl="0"/>
            <a:r>
              <a:rPr lang="en-US"/>
              <a:t>Click to edit Master text styles</a:t>
            </a:r>
          </a:p>
        </p:txBody>
      </p:sp>
      <p:sp>
        <p:nvSpPr>
          <p:cNvPr id="27" name="Content Placeholder 26"/>
          <p:cNvSpPr>
            <a:spLocks noGrp="1"/>
          </p:cNvSpPr>
          <p:nvPr>
            <p:ph sz="quarter" idx="117"/>
          </p:nvPr>
        </p:nvSpPr>
        <p:spPr>
          <a:xfrm>
            <a:off x="3014483" y="1794749"/>
            <a:ext cx="8601256" cy="365841"/>
          </a:xfrm>
        </p:spPr>
        <p:txBody>
          <a:bodyPr/>
          <a:lstStyle>
            <a:lvl1pPr>
              <a:defRPr sz="1350" b="1">
                <a:solidFill>
                  <a:schemeClr val="accent1"/>
                </a:solidFill>
              </a:defRPr>
            </a:lvl1pPr>
          </a:lstStyle>
          <a:p>
            <a:pPr lvl="0"/>
            <a:r>
              <a:rPr lang="en-US"/>
              <a:t>Click to edit Master text styles</a:t>
            </a:r>
          </a:p>
        </p:txBody>
      </p:sp>
      <p:sp>
        <p:nvSpPr>
          <p:cNvPr id="7" name="Date Placeholder 4">
            <a:extLst>
              <a:ext uri="{FF2B5EF4-FFF2-40B4-BE49-F238E27FC236}">
                <a16:creationId xmlns:a16="http://schemas.microsoft.com/office/drawing/2014/main" id="{1A7C163D-7E33-37A1-9C91-31341E49EF75}"/>
              </a:ext>
            </a:extLst>
          </p:cNvPr>
          <p:cNvSpPr>
            <a:spLocks noGrp="1"/>
          </p:cNvSpPr>
          <p:nvPr>
            <p:ph type="dt" sz="half" idx="118"/>
          </p:nvPr>
        </p:nvSpPr>
        <p:spPr/>
        <p:txBody>
          <a:bodyPr/>
          <a:lstStyle>
            <a:lvl1pPr>
              <a:defRPr/>
            </a:lvl1pPr>
          </a:lstStyle>
          <a:p>
            <a:pPr>
              <a:defRPr/>
            </a:pPr>
            <a:fld id="{13EC0F86-5C72-4CA8-A95C-BEBAE7DF9919}" type="datetime1">
              <a:rPr lang="en-US"/>
              <a:pPr>
                <a:defRPr/>
              </a:pPr>
              <a:t>2/18/2025</a:t>
            </a:fld>
            <a:endParaRPr lang="en-US"/>
          </a:p>
        </p:txBody>
      </p:sp>
      <p:sp>
        <p:nvSpPr>
          <p:cNvPr id="8" name="Footer Placeholder 5">
            <a:extLst>
              <a:ext uri="{FF2B5EF4-FFF2-40B4-BE49-F238E27FC236}">
                <a16:creationId xmlns:a16="http://schemas.microsoft.com/office/drawing/2014/main" id="{7011DB0C-E55C-85C1-458E-5B7BE84E4014}"/>
              </a:ext>
            </a:extLst>
          </p:cNvPr>
          <p:cNvSpPr>
            <a:spLocks noGrp="1" noChangeArrowheads="1"/>
          </p:cNvSpPr>
          <p:nvPr>
            <p:ph type="ftr" sz="quarter" idx="119"/>
          </p:nvPr>
        </p:nvSpPr>
        <p:spPr/>
        <p:txBody>
          <a:bodyPr/>
          <a:lstStyle>
            <a:lvl1pPr defTabSz="685800">
              <a:defRPr/>
            </a:lvl1pPr>
          </a:lstStyle>
          <a:p>
            <a:r>
              <a:rPr lang="en-US" altLang="en-US"/>
              <a:t>For internal usage only. Proprietary and confidential. Do not distribute.</a:t>
            </a:r>
          </a:p>
        </p:txBody>
      </p:sp>
      <p:sp>
        <p:nvSpPr>
          <p:cNvPr id="9" name="Slide Number Placeholder 6">
            <a:extLst>
              <a:ext uri="{FF2B5EF4-FFF2-40B4-BE49-F238E27FC236}">
                <a16:creationId xmlns:a16="http://schemas.microsoft.com/office/drawing/2014/main" id="{09D096BE-569A-10F4-9BD8-B6034C1A6455}"/>
              </a:ext>
            </a:extLst>
          </p:cNvPr>
          <p:cNvSpPr>
            <a:spLocks noGrp="1"/>
          </p:cNvSpPr>
          <p:nvPr>
            <p:ph type="sldNum" sz="quarter" idx="120"/>
          </p:nvPr>
        </p:nvSpPr>
        <p:spPr/>
        <p:txBody>
          <a:bodyPr/>
          <a:lstStyle>
            <a:lvl1pPr>
              <a:defRPr/>
            </a:lvl1pPr>
          </a:lstStyle>
          <a:p>
            <a:pPr>
              <a:defRPr/>
            </a:pPr>
            <a:fld id="{6647AB9F-21EB-4892-A886-EE1BB4905F93}" type="slidenum">
              <a:rPr lang="en-US"/>
              <a:pPr>
                <a:defRPr/>
              </a:pPr>
              <a:t>‹#›</a:t>
            </a:fld>
            <a:endParaRPr lang="en-US"/>
          </a:p>
        </p:txBody>
      </p:sp>
    </p:spTree>
    <p:extLst>
      <p:ext uri="{BB962C8B-B14F-4D97-AF65-F5344CB8AC3E}">
        <p14:creationId xmlns:p14="http://schemas.microsoft.com/office/powerpoint/2010/main" val="29553437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76F8CFBC-32B1-C191-58E8-326772DDD7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3601" y="2028826"/>
            <a:ext cx="5052484"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E7D85F32-D101-61D0-E2F7-A2B1E4DEA161}"/>
              </a:ext>
            </a:extLst>
          </p:cNvPr>
          <p:cNvSpPr txBox="1">
            <a:spLocks noChangeArrowheads="1"/>
          </p:cNvSpPr>
          <p:nvPr userDrawn="1"/>
        </p:nvSpPr>
        <p:spPr bwMode="auto">
          <a:xfrm>
            <a:off x="3348567" y="4084639"/>
            <a:ext cx="54546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r>
              <a:rPr lang="en-US" altLang="en-US" sz="1500">
                <a:solidFill>
                  <a:schemeClr val="bg1"/>
                </a:solidFill>
              </a:rPr>
              <a:t>Insurance   |   Investments   |   Technology</a:t>
            </a:r>
          </a:p>
        </p:txBody>
      </p:sp>
      <p:sp>
        <p:nvSpPr>
          <p:cNvPr id="4" name="TextBox 9">
            <a:extLst>
              <a:ext uri="{FF2B5EF4-FFF2-40B4-BE49-F238E27FC236}">
                <a16:creationId xmlns:a16="http://schemas.microsoft.com/office/drawing/2014/main" id="{4871816D-A685-3BAF-114A-6F87B9DC5E13}"/>
              </a:ext>
            </a:extLst>
          </p:cNvPr>
          <p:cNvSpPr txBox="1">
            <a:spLocks noChangeArrowheads="1"/>
          </p:cNvSpPr>
          <p:nvPr userDrawn="1"/>
        </p:nvSpPr>
        <p:spPr bwMode="auto">
          <a:xfrm>
            <a:off x="3932767" y="6467475"/>
            <a:ext cx="432646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r>
              <a:rPr lang="en-US" altLang="en-US" sz="600">
                <a:solidFill>
                  <a:schemeClr val="bg1"/>
                </a:solidFill>
              </a:rPr>
              <a:t>Place disclaimer here.</a:t>
            </a:r>
          </a:p>
        </p:txBody>
      </p:sp>
      <p:sp>
        <p:nvSpPr>
          <p:cNvPr id="5" name="TextBox 12">
            <a:extLst>
              <a:ext uri="{FF2B5EF4-FFF2-40B4-BE49-F238E27FC236}">
                <a16:creationId xmlns:a16="http://schemas.microsoft.com/office/drawing/2014/main" id="{F474F0BF-783D-86FD-D01D-00570E187DEA}"/>
              </a:ext>
            </a:extLst>
          </p:cNvPr>
          <p:cNvSpPr txBox="1">
            <a:spLocks noChangeArrowheads="1"/>
          </p:cNvSpPr>
          <p:nvPr userDrawn="1"/>
        </p:nvSpPr>
        <p:spPr bwMode="auto">
          <a:xfrm>
            <a:off x="10066868" y="6467475"/>
            <a:ext cx="1553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r"/>
            <a:r>
              <a:rPr lang="en-US" altLang="en-US" sz="600">
                <a:solidFill>
                  <a:schemeClr val="bg1"/>
                </a:solidFill>
              </a:rPr>
              <a:t>© TruStage</a:t>
            </a:r>
          </a:p>
        </p:txBody>
      </p:sp>
      <p:sp>
        <p:nvSpPr>
          <p:cNvPr id="8" name="Text Placeholder 7"/>
          <p:cNvSpPr>
            <a:spLocks noGrp="1"/>
          </p:cNvSpPr>
          <p:nvPr>
            <p:ph type="body" sz="quarter" idx="11"/>
          </p:nvPr>
        </p:nvSpPr>
        <p:spPr>
          <a:xfrm>
            <a:off x="576263" y="6346825"/>
            <a:ext cx="1958556" cy="304800"/>
          </a:xfrm>
        </p:spPr>
        <p:txBody>
          <a:bodyPr anchor="b" anchorCtr="0"/>
          <a:lstStyle>
            <a:lvl1pPr>
              <a:defRPr sz="600">
                <a:solidFill>
                  <a:schemeClr val="bg1"/>
                </a:solidFill>
              </a:defRPr>
            </a:lvl1pPr>
            <a:lvl2pPr marL="4763" indent="0">
              <a:buNone/>
              <a:defRPr/>
            </a:lvl2pPr>
            <a:lvl3pPr marL="172640" indent="0">
              <a:buNone/>
              <a:defRPr/>
            </a:lvl3pPr>
            <a:lvl4pPr marL="345281" indent="0">
              <a:buNone/>
              <a:defRPr/>
            </a:lvl4pPr>
          </a:lstStyle>
          <a:p>
            <a:pPr lvl="0"/>
            <a:r>
              <a:rPr lang="en-US"/>
              <a:t>Click to edit Master text styles</a:t>
            </a:r>
          </a:p>
        </p:txBody>
      </p:sp>
      <p:sp>
        <p:nvSpPr>
          <p:cNvPr id="12" name="Text Placeholder 11"/>
          <p:cNvSpPr>
            <a:spLocks noGrp="1"/>
          </p:cNvSpPr>
          <p:nvPr>
            <p:ph type="body" sz="quarter" idx="12"/>
          </p:nvPr>
        </p:nvSpPr>
        <p:spPr>
          <a:xfrm>
            <a:off x="576263" y="5694557"/>
            <a:ext cx="11044079" cy="652269"/>
          </a:xfrm>
        </p:spPr>
        <p:txBody>
          <a:bodyPr anchor="b" anchorCtr="0"/>
          <a:lstStyle>
            <a:lvl1pPr>
              <a:lnSpc>
                <a:spcPct val="100000"/>
              </a:lnSpc>
              <a:spcBef>
                <a:spcPts val="375"/>
              </a:spcBef>
              <a:defRPr sz="600">
                <a:solidFill>
                  <a:schemeClr val="bg1"/>
                </a:solidFill>
              </a:defRPr>
            </a:lvl1pPr>
            <a:lvl2pPr marL="4763" indent="0">
              <a:buNone/>
              <a:defRPr/>
            </a:lvl2pPr>
            <a:lvl3pPr marL="172640" indent="0">
              <a:buNone/>
              <a:defRPr/>
            </a:lvl3pPr>
            <a:lvl4pPr marL="345281" indent="0">
              <a:buNone/>
              <a:defRPr/>
            </a:lvl4pPr>
          </a:lstStyle>
          <a:p>
            <a:pPr lvl="0"/>
            <a:r>
              <a:rPr lang="en-US"/>
              <a:t>Click to edit Master text styles</a:t>
            </a:r>
          </a:p>
        </p:txBody>
      </p:sp>
      <p:sp>
        <p:nvSpPr>
          <p:cNvPr id="6" name="Date Placeholder 1">
            <a:extLst>
              <a:ext uri="{FF2B5EF4-FFF2-40B4-BE49-F238E27FC236}">
                <a16:creationId xmlns:a16="http://schemas.microsoft.com/office/drawing/2014/main" id="{073C7A8B-1D95-50DE-8A13-1BA100D39ABF}"/>
              </a:ext>
            </a:extLst>
          </p:cNvPr>
          <p:cNvSpPr>
            <a:spLocks noGrp="1"/>
          </p:cNvSpPr>
          <p:nvPr>
            <p:ph type="dt" sz="half" idx="13"/>
          </p:nvPr>
        </p:nvSpPr>
        <p:spPr/>
        <p:txBody>
          <a:bodyPr/>
          <a:lstStyle>
            <a:lvl1pPr>
              <a:defRPr/>
            </a:lvl1pPr>
          </a:lstStyle>
          <a:p>
            <a:pPr>
              <a:defRPr/>
            </a:pPr>
            <a:fld id="{AF045069-E99F-4ABB-BC45-92320AB183AF}" type="datetime1">
              <a:rPr lang="en-US"/>
              <a:pPr>
                <a:defRPr/>
              </a:pPr>
              <a:t>2/18/2025</a:t>
            </a:fld>
            <a:endParaRPr lang="en-US"/>
          </a:p>
        </p:txBody>
      </p:sp>
    </p:spTree>
    <p:extLst>
      <p:ext uri="{BB962C8B-B14F-4D97-AF65-F5344CB8AC3E}">
        <p14:creationId xmlns:p14="http://schemas.microsoft.com/office/powerpoint/2010/main" val="24097521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530F3666-500B-FBD4-618B-0345A7C54B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3601" y="2028826"/>
            <a:ext cx="5052484"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A9E27F77-F04B-E86A-F558-B179A539A00F}"/>
              </a:ext>
            </a:extLst>
          </p:cNvPr>
          <p:cNvSpPr txBox="1">
            <a:spLocks noChangeArrowheads="1"/>
          </p:cNvSpPr>
          <p:nvPr userDrawn="1"/>
        </p:nvSpPr>
        <p:spPr bwMode="auto">
          <a:xfrm>
            <a:off x="3348567" y="4084639"/>
            <a:ext cx="54546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r>
              <a:rPr lang="en-US" altLang="en-US" sz="1500">
                <a:solidFill>
                  <a:schemeClr val="accent1"/>
                </a:solidFill>
              </a:rPr>
              <a:t>Insurance   |   Investments   |   Technology</a:t>
            </a:r>
          </a:p>
        </p:txBody>
      </p:sp>
      <p:sp>
        <p:nvSpPr>
          <p:cNvPr id="4" name="TextBox 9">
            <a:extLst>
              <a:ext uri="{FF2B5EF4-FFF2-40B4-BE49-F238E27FC236}">
                <a16:creationId xmlns:a16="http://schemas.microsoft.com/office/drawing/2014/main" id="{B4F455D3-D2DE-11AC-350A-CD5B8E91587B}"/>
              </a:ext>
            </a:extLst>
          </p:cNvPr>
          <p:cNvSpPr txBox="1">
            <a:spLocks noChangeArrowheads="1"/>
          </p:cNvSpPr>
          <p:nvPr userDrawn="1"/>
        </p:nvSpPr>
        <p:spPr bwMode="auto">
          <a:xfrm>
            <a:off x="3932767" y="6467475"/>
            <a:ext cx="432646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r>
              <a:rPr lang="en-US" altLang="en-US" sz="600">
                <a:solidFill>
                  <a:schemeClr val="bg2"/>
                </a:solidFill>
              </a:rPr>
              <a:t>Place disclaimer here.</a:t>
            </a:r>
          </a:p>
        </p:txBody>
      </p:sp>
      <p:sp>
        <p:nvSpPr>
          <p:cNvPr id="5" name="TextBox 12">
            <a:extLst>
              <a:ext uri="{FF2B5EF4-FFF2-40B4-BE49-F238E27FC236}">
                <a16:creationId xmlns:a16="http://schemas.microsoft.com/office/drawing/2014/main" id="{ACACCD81-1A62-C4EB-11B2-B2D74DD397B7}"/>
              </a:ext>
            </a:extLst>
          </p:cNvPr>
          <p:cNvSpPr txBox="1">
            <a:spLocks noChangeArrowheads="1"/>
          </p:cNvSpPr>
          <p:nvPr userDrawn="1"/>
        </p:nvSpPr>
        <p:spPr bwMode="auto">
          <a:xfrm>
            <a:off x="10066868" y="6467475"/>
            <a:ext cx="1553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r"/>
            <a:r>
              <a:rPr lang="en-US" altLang="en-US" sz="600">
                <a:solidFill>
                  <a:schemeClr val="bg2"/>
                </a:solidFill>
              </a:rPr>
              <a:t>© TruStage</a:t>
            </a:r>
          </a:p>
        </p:txBody>
      </p:sp>
      <p:sp>
        <p:nvSpPr>
          <p:cNvPr id="8" name="Text Placeholder 7"/>
          <p:cNvSpPr>
            <a:spLocks noGrp="1"/>
          </p:cNvSpPr>
          <p:nvPr>
            <p:ph type="body" sz="quarter" idx="11"/>
          </p:nvPr>
        </p:nvSpPr>
        <p:spPr>
          <a:xfrm>
            <a:off x="576263" y="6346825"/>
            <a:ext cx="1958556" cy="304800"/>
          </a:xfrm>
        </p:spPr>
        <p:txBody>
          <a:bodyPr anchor="b" anchorCtr="0"/>
          <a:lstStyle>
            <a:lvl1pPr>
              <a:defRPr sz="600">
                <a:solidFill>
                  <a:schemeClr val="bg2"/>
                </a:solidFill>
              </a:defRPr>
            </a:lvl1pPr>
            <a:lvl2pPr marL="4763" indent="0">
              <a:buNone/>
              <a:defRPr/>
            </a:lvl2pPr>
            <a:lvl3pPr marL="172640" indent="0">
              <a:buNone/>
              <a:defRPr/>
            </a:lvl3pPr>
            <a:lvl4pPr marL="345281" indent="0">
              <a:buNone/>
              <a:defRPr/>
            </a:lvl4pPr>
          </a:lstStyle>
          <a:p>
            <a:pPr lvl="0"/>
            <a:r>
              <a:rPr lang="en-US"/>
              <a:t>Click to edit Master text styles</a:t>
            </a:r>
          </a:p>
        </p:txBody>
      </p:sp>
      <p:sp>
        <p:nvSpPr>
          <p:cNvPr id="12" name="Text Placeholder 11"/>
          <p:cNvSpPr>
            <a:spLocks noGrp="1"/>
          </p:cNvSpPr>
          <p:nvPr>
            <p:ph type="body" sz="quarter" idx="12"/>
          </p:nvPr>
        </p:nvSpPr>
        <p:spPr>
          <a:xfrm>
            <a:off x="576263" y="5694557"/>
            <a:ext cx="11044079" cy="652269"/>
          </a:xfrm>
        </p:spPr>
        <p:txBody>
          <a:bodyPr anchor="b" anchorCtr="0"/>
          <a:lstStyle>
            <a:lvl1pPr>
              <a:lnSpc>
                <a:spcPct val="100000"/>
              </a:lnSpc>
              <a:spcBef>
                <a:spcPts val="375"/>
              </a:spcBef>
              <a:defRPr sz="600">
                <a:solidFill>
                  <a:schemeClr val="bg2"/>
                </a:solidFill>
              </a:defRPr>
            </a:lvl1pPr>
            <a:lvl2pPr marL="4763" indent="0">
              <a:buNone/>
              <a:defRPr/>
            </a:lvl2pPr>
            <a:lvl3pPr marL="172640" indent="0">
              <a:buNone/>
              <a:defRPr/>
            </a:lvl3pPr>
            <a:lvl4pPr marL="345281" indent="0">
              <a:buNone/>
              <a:defRPr/>
            </a:lvl4pPr>
          </a:lstStyle>
          <a:p>
            <a:pPr lvl="0"/>
            <a:r>
              <a:rPr lang="en-US"/>
              <a:t>Click to edit Master text styles</a:t>
            </a:r>
          </a:p>
        </p:txBody>
      </p:sp>
      <p:sp>
        <p:nvSpPr>
          <p:cNvPr id="6" name="Date Placeholder 1">
            <a:extLst>
              <a:ext uri="{FF2B5EF4-FFF2-40B4-BE49-F238E27FC236}">
                <a16:creationId xmlns:a16="http://schemas.microsoft.com/office/drawing/2014/main" id="{C7850807-9EA7-BA5F-EB58-E35BD6D7983E}"/>
              </a:ext>
            </a:extLst>
          </p:cNvPr>
          <p:cNvSpPr>
            <a:spLocks noGrp="1"/>
          </p:cNvSpPr>
          <p:nvPr>
            <p:ph type="dt" sz="half" idx="13"/>
          </p:nvPr>
        </p:nvSpPr>
        <p:spPr/>
        <p:txBody>
          <a:bodyPr/>
          <a:lstStyle>
            <a:lvl1pPr>
              <a:defRPr/>
            </a:lvl1pPr>
          </a:lstStyle>
          <a:p>
            <a:pPr>
              <a:defRPr/>
            </a:pPr>
            <a:fld id="{A42C993A-F3EC-4E9F-9F7A-0724DA8C4E6B}" type="datetime1">
              <a:rPr lang="en-US"/>
              <a:pPr>
                <a:defRPr/>
              </a:pPr>
              <a:t>2/18/2025</a:t>
            </a:fld>
            <a:endParaRPr lang="en-US"/>
          </a:p>
        </p:txBody>
      </p:sp>
    </p:spTree>
    <p:extLst>
      <p:ext uri="{BB962C8B-B14F-4D97-AF65-F5344CB8AC3E}">
        <p14:creationId xmlns:p14="http://schemas.microsoft.com/office/powerpoint/2010/main" val="38183471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BEEB8E-D9A0-7B68-0036-22E255A1A8CB}"/>
              </a:ext>
            </a:extLst>
          </p:cNvPr>
          <p:cNvSpPr/>
          <p:nvPr userDrawn="1"/>
        </p:nvSpPr>
        <p:spPr>
          <a:xfrm>
            <a:off x="0" y="1395413"/>
            <a:ext cx="12192000" cy="5462587"/>
          </a:xfrm>
          <a:prstGeom prst="rect">
            <a:avLst/>
          </a:prstGeom>
          <a:solidFill>
            <a:schemeClr val="tx2"/>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dirty="0">
              <a:solidFill>
                <a:srgbClr val="FAE07E"/>
              </a:solidFill>
            </a:endParaRPr>
          </a:p>
        </p:txBody>
      </p:sp>
      <p:pic>
        <p:nvPicPr>
          <p:cNvPr id="4" name="Picture 15">
            <a:extLst>
              <a:ext uri="{FF2B5EF4-FFF2-40B4-BE49-F238E27FC236}">
                <a16:creationId xmlns:a16="http://schemas.microsoft.com/office/drawing/2014/main" id="{3D2D49C8-1BDC-F2D8-4B52-BC51CF3BAB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851" y="293688"/>
            <a:ext cx="2628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AF5706A-1277-2B83-ED99-A02C44E24770}"/>
              </a:ext>
            </a:extLst>
          </p:cNvPr>
          <p:cNvSpPr txBox="1">
            <a:spLocks/>
          </p:cNvSpPr>
          <p:nvPr userDrawn="1"/>
        </p:nvSpPr>
        <p:spPr>
          <a:xfrm>
            <a:off x="571501" y="3263901"/>
            <a:ext cx="7277100" cy="1825625"/>
          </a:xfrm>
          <a:prstGeom prst="rect">
            <a:avLst/>
          </a:prstGeom>
        </p:spPr>
        <p:txBody>
          <a:bodyPr lIns="54864" tIns="34290" rIns="68580" bIns="34290"/>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pPr>
              <a:defRPr/>
            </a:pPr>
            <a:r>
              <a:rPr lang="en-US" sz="4500"/>
              <a:t>Thank you.</a:t>
            </a:r>
            <a:endParaRPr lang="en-US" sz="4500" dirty="0"/>
          </a:p>
        </p:txBody>
      </p:sp>
      <p:sp>
        <p:nvSpPr>
          <p:cNvPr id="6" name="TextBox 12">
            <a:extLst>
              <a:ext uri="{FF2B5EF4-FFF2-40B4-BE49-F238E27FC236}">
                <a16:creationId xmlns:a16="http://schemas.microsoft.com/office/drawing/2014/main" id="{92808050-858B-0D68-29CF-CC44FE38E076}"/>
              </a:ext>
            </a:extLst>
          </p:cNvPr>
          <p:cNvSpPr txBox="1">
            <a:spLocks noChangeArrowheads="1"/>
          </p:cNvSpPr>
          <p:nvPr userDrawn="1"/>
        </p:nvSpPr>
        <p:spPr bwMode="auto">
          <a:xfrm>
            <a:off x="3932767" y="6467475"/>
            <a:ext cx="432646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ctr"/>
            <a:r>
              <a:rPr lang="en-US" altLang="en-US" sz="600">
                <a:solidFill>
                  <a:schemeClr val="bg2"/>
                </a:solidFill>
              </a:rPr>
              <a:t>Place disclaimer here.</a:t>
            </a:r>
          </a:p>
        </p:txBody>
      </p:sp>
      <p:sp>
        <p:nvSpPr>
          <p:cNvPr id="7" name="TextBox 13">
            <a:extLst>
              <a:ext uri="{FF2B5EF4-FFF2-40B4-BE49-F238E27FC236}">
                <a16:creationId xmlns:a16="http://schemas.microsoft.com/office/drawing/2014/main" id="{BFCC8464-A96C-DEAC-BD34-13DBB1ABF75D}"/>
              </a:ext>
            </a:extLst>
          </p:cNvPr>
          <p:cNvSpPr txBox="1">
            <a:spLocks noChangeArrowheads="1"/>
          </p:cNvSpPr>
          <p:nvPr userDrawn="1"/>
        </p:nvSpPr>
        <p:spPr bwMode="auto">
          <a:xfrm>
            <a:off x="10066868" y="6467475"/>
            <a:ext cx="1553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r"/>
            <a:r>
              <a:rPr lang="en-US" altLang="en-US" sz="600">
                <a:solidFill>
                  <a:schemeClr val="bg2"/>
                </a:solidFill>
              </a:rPr>
              <a:t>© TruStage</a:t>
            </a:r>
          </a:p>
        </p:txBody>
      </p:sp>
      <p:sp>
        <p:nvSpPr>
          <p:cNvPr id="11" name="Text Placeholder 10"/>
          <p:cNvSpPr>
            <a:spLocks noGrp="1"/>
          </p:cNvSpPr>
          <p:nvPr>
            <p:ph type="body" sz="quarter" idx="12"/>
          </p:nvPr>
        </p:nvSpPr>
        <p:spPr>
          <a:xfrm>
            <a:off x="8115300" y="3295701"/>
            <a:ext cx="3505200" cy="1936661"/>
          </a:xfrm>
        </p:spPr>
        <p:txBody>
          <a:bodyPr/>
          <a:lstStyle>
            <a:lvl1pPr>
              <a:lnSpc>
                <a:spcPct val="120000"/>
              </a:lnSpc>
              <a:spcBef>
                <a:spcPts val="0"/>
              </a:spcBef>
              <a:defRPr b="1">
                <a:solidFill>
                  <a:schemeClr val="accent1"/>
                </a:solidFill>
              </a:defRPr>
            </a:lvl1pPr>
            <a:lvl2pPr marL="4763" indent="0">
              <a:lnSpc>
                <a:spcPct val="120000"/>
              </a:lnSpc>
              <a:spcBef>
                <a:spcPts val="0"/>
              </a:spcBef>
              <a:buFontTx/>
              <a:buNone/>
              <a:defRPr>
                <a:solidFill>
                  <a:schemeClr val="accent1"/>
                </a:solidFill>
              </a:defRPr>
            </a:lvl2pPr>
            <a:lvl3pPr marL="5954" indent="0">
              <a:lnSpc>
                <a:spcPct val="120000"/>
              </a:lnSpc>
              <a:spcBef>
                <a:spcPts val="0"/>
              </a:spcBef>
              <a:buFontTx/>
              <a:buNone/>
              <a:tabLst/>
              <a:defRPr>
                <a:solidFill>
                  <a:schemeClr val="accent1"/>
                </a:solidFill>
              </a:defRPr>
            </a:lvl3pPr>
            <a:lvl4pPr marL="5954"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p:cNvSpPr>
            <a:spLocks noGrp="1"/>
          </p:cNvSpPr>
          <p:nvPr>
            <p:ph type="body" sz="quarter" idx="11"/>
          </p:nvPr>
        </p:nvSpPr>
        <p:spPr>
          <a:xfrm>
            <a:off x="576263" y="6346825"/>
            <a:ext cx="1958556" cy="304800"/>
          </a:xfrm>
        </p:spPr>
        <p:txBody>
          <a:bodyPr anchor="b" anchorCtr="0"/>
          <a:lstStyle>
            <a:lvl1pPr>
              <a:defRPr sz="600">
                <a:solidFill>
                  <a:schemeClr val="bg2"/>
                </a:solidFill>
              </a:defRPr>
            </a:lvl1pPr>
            <a:lvl2pPr marL="4763" indent="0">
              <a:buNone/>
              <a:defRPr/>
            </a:lvl2pPr>
            <a:lvl3pPr marL="172640" indent="0">
              <a:buNone/>
              <a:defRPr/>
            </a:lvl3pPr>
            <a:lvl4pPr marL="345281" indent="0">
              <a:buNone/>
              <a:defRPr/>
            </a:lvl4pPr>
          </a:lstStyle>
          <a:p>
            <a:pPr lvl="0"/>
            <a:r>
              <a:rPr lang="en-US"/>
              <a:t>Click to edit Master text styles</a:t>
            </a:r>
          </a:p>
        </p:txBody>
      </p:sp>
      <p:sp>
        <p:nvSpPr>
          <p:cNvPr id="8" name="Text Placeholder 11"/>
          <p:cNvSpPr>
            <a:spLocks noGrp="1"/>
          </p:cNvSpPr>
          <p:nvPr>
            <p:ph type="body" sz="quarter" idx="13"/>
          </p:nvPr>
        </p:nvSpPr>
        <p:spPr>
          <a:xfrm>
            <a:off x="576263" y="5694557"/>
            <a:ext cx="11044079" cy="652269"/>
          </a:xfrm>
        </p:spPr>
        <p:txBody>
          <a:bodyPr anchor="b" anchorCtr="0"/>
          <a:lstStyle>
            <a:lvl1pPr>
              <a:lnSpc>
                <a:spcPct val="100000"/>
              </a:lnSpc>
              <a:spcBef>
                <a:spcPts val="375"/>
              </a:spcBef>
              <a:defRPr sz="600">
                <a:solidFill>
                  <a:schemeClr val="bg2"/>
                </a:solidFill>
              </a:defRPr>
            </a:lvl1pPr>
            <a:lvl2pPr marL="4763" indent="0">
              <a:buNone/>
              <a:defRPr/>
            </a:lvl2pPr>
            <a:lvl3pPr marL="172640" indent="0">
              <a:buNone/>
              <a:defRPr/>
            </a:lvl3pPr>
            <a:lvl4pPr marL="345281" indent="0">
              <a:buNone/>
              <a:defRPr/>
            </a:lvl4pPr>
          </a:lstStyle>
          <a:p>
            <a:pPr lvl="0"/>
            <a:r>
              <a:rPr lang="en-US"/>
              <a:t>Click to edit Master text styles</a:t>
            </a:r>
          </a:p>
        </p:txBody>
      </p:sp>
      <p:sp>
        <p:nvSpPr>
          <p:cNvPr id="9" name="Date Placeholder 3">
            <a:extLst>
              <a:ext uri="{FF2B5EF4-FFF2-40B4-BE49-F238E27FC236}">
                <a16:creationId xmlns:a16="http://schemas.microsoft.com/office/drawing/2014/main" id="{530D139A-1F2E-C5DA-AA91-3C19C5735D68}"/>
              </a:ext>
            </a:extLst>
          </p:cNvPr>
          <p:cNvSpPr>
            <a:spLocks noGrp="1"/>
          </p:cNvSpPr>
          <p:nvPr>
            <p:ph type="dt" sz="half" idx="14"/>
          </p:nvPr>
        </p:nvSpPr>
        <p:spPr/>
        <p:txBody>
          <a:bodyPr/>
          <a:lstStyle>
            <a:lvl1pPr>
              <a:defRPr/>
            </a:lvl1pPr>
          </a:lstStyle>
          <a:p>
            <a:pPr>
              <a:defRPr/>
            </a:pPr>
            <a:fld id="{74F13AE4-E823-4BC7-8EF3-9FD179E3427E}" type="datetime1">
              <a:rPr lang="en-US"/>
              <a:pPr>
                <a:defRPr/>
              </a:pPr>
              <a:t>2/18/2025</a:t>
            </a:fld>
            <a:endParaRPr lang="en-US"/>
          </a:p>
        </p:txBody>
      </p:sp>
    </p:spTree>
    <p:extLst>
      <p:ext uri="{BB962C8B-B14F-4D97-AF65-F5344CB8AC3E}">
        <p14:creationId xmlns:p14="http://schemas.microsoft.com/office/powerpoint/2010/main" val="35105550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95FDC05-9728-0CDD-C20C-4D10431D8FF4}"/>
              </a:ext>
            </a:extLst>
          </p:cNvPr>
          <p:cNvCxnSpPr/>
          <p:nvPr userDrawn="1"/>
        </p:nvCxnSpPr>
        <p:spPr>
          <a:xfrm>
            <a:off x="2520951" y="-14288"/>
            <a:ext cx="1363133" cy="7953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D0BB305-C175-2E31-9982-08599B61B0F2}"/>
              </a:ext>
            </a:extLst>
          </p:cNvPr>
          <p:cNvCxnSpPr/>
          <p:nvPr userDrawn="1"/>
        </p:nvCxnSpPr>
        <p:spPr>
          <a:xfrm flipH="1">
            <a:off x="3884084" y="-14288"/>
            <a:ext cx="829733" cy="7953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Box 40">
            <a:extLst>
              <a:ext uri="{FF2B5EF4-FFF2-40B4-BE49-F238E27FC236}">
                <a16:creationId xmlns:a16="http://schemas.microsoft.com/office/drawing/2014/main" id="{C5679131-E838-1D54-1012-30A1079567C0}"/>
              </a:ext>
            </a:extLst>
          </p:cNvPr>
          <p:cNvSpPr txBox="1">
            <a:spLocks noChangeArrowheads="1"/>
          </p:cNvSpPr>
          <p:nvPr userDrawn="1"/>
        </p:nvSpPr>
        <p:spPr bwMode="auto">
          <a:xfrm>
            <a:off x="5012267" y="6511925"/>
            <a:ext cx="6940551" cy="17303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525" dirty="0">
                <a:latin typeface="Arial Narrow" pitchFamily="34" charset="0"/>
                <a:cs typeface="+mn-cs"/>
              </a:rPr>
              <a:t>CUNA Mutual Group Proprietary |  Reproduction, Adaptation or Distribution Prohibited |  © 2018 CUNA Mutual Group, All Rights Reserved.</a:t>
            </a:r>
          </a:p>
        </p:txBody>
      </p:sp>
      <p:sp>
        <p:nvSpPr>
          <p:cNvPr id="5" name="Rectangle 4">
            <a:extLst>
              <a:ext uri="{FF2B5EF4-FFF2-40B4-BE49-F238E27FC236}">
                <a16:creationId xmlns:a16="http://schemas.microsoft.com/office/drawing/2014/main" id="{CE83C0AC-FC3F-AA03-0EC4-F2C0854B3390}"/>
              </a:ext>
            </a:extLst>
          </p:cNvPr>
          <p:cNvSpPr/>
          <p:nvPr userDrawn="1"/>
        </p:nvSpPr>
        <p:spPr>
          <a:xfrm>
            <a:off x="0" y="6799264"/>
            <a:ext cx="12192000" cy="73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grpSp>
        <p:nvGrpSpPr>
          <p:cNvPr id="6" name="Group 13">
            <a:extLst>
              <a:ext uri="{FF2B5EF4-FFF2-40B4-BE49-F238E27FC236}">
                <a16:creationId xmlns:a16="http://schemas.microsoft.com/office/drawing/2014/main" id="{9DC591A8-D89A-C922-CCEE-2347DF1253ED}"/>
              </a:ext>
            </a:extLst>
          </p:cNvPr>
          <p:cNvGrpSpPr>
            <a:grpSpLocks/>
          </p:cNvGrpSpPr>
          <p:nvPr userDrawn="1"/>
        </p:nvGrpSpPr>
        <p:grpSpPr bwMode="auto">
          <a:xfrm>
            <a:off x="1" y="-12700"/>
            <a:ext cx="7084484" cy="3695700"/>
            <a:chOff x="0" y="-12019"/>
            <a:chExt cx="5312904" cy="3695700"/>
          </a:xfrm>
        </p:grpSpPr>
        <p:sp>
          <p:nvSpPr>
            <p:cNvPr id="7" name="Rectangle 4">
              <a:extLst>
                <a:ext uri="{FF2B5EF4-FFF2-40B4-BE49-F238E27FC236}">
                  <a16:creationId xmlns:a16="http://schemas.microsoft.com/office/drawing/2014/main" id="{33671B8C-43DD-A2E3-31BB-BF7F4D5EDE1A}"/>
                </a:ext>
              </a:extLst>
            </p:cNvPr>
            <p:cNvSpPr/>
            <p:nvPr userDrawn="1"/>
          </p:nvSpPr>
          <p:spPr>
            <a:xfrm>
              <a:off x="0" y="-5669"/>
              <a:ext cx="3923961" cy="3689350"/>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sp>
          <p:nvSpPr>
            <p:cNvPr id="8" name="Isosceles Triangle 7">
              <a:extLst>
                <a:ext uri="{FF2B5EF4-FFF2-40B4-BE49-F238E27FC236}">
                  <a16:creationId xmlns:a16="http://schemas.microsoft.com/office/drawing/2014/main" id="{3AC3CF19-4422-7078-D155-BE5945592DB9}"/>
                </a:ext>
              </a:extLst>
            </p:cNvPr>
            <p:cNvSpPr/>
            <p:nvPr userDrawn="1"/>
          </p:nvSpPr>
          <p:spPr>
            <a:xfrm rot="10800000">
              <a:off x="2157227" y="-5669"/>
              <a:ext cx="3155677" cy="14351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sp>
          <p:nvSpPr>
            <p:cNvPr id="10" name="Isosceles Triangle 9">
              <a:extLst>
                <a:ext uri="{FF2B5EF4-FFF2-40B4-BE49-F238E27FC236}">
                  <a16:creationId xmlns:a16="http://schemas.microsoft.com/office/drawing/2014/main" id="{CD997BE4-87D0-7D38-3F7B-1A03D6275194}"/>
                </a:ext>
              </a:extLst>
            </p:cNvPr>
            <p:cNvSpPr/>
            <p:nvPr userDrawn="1"/>
          </p:nvSpPr>
          <p:spPr>
            <a:xfrm rot="10800000">
              <a:off x="2157227" y="-5669"/>
              <a:ext cx="3155677" cy="1435100"/>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sp>
          <p:nvSpPr>
            <p:cNvPr id="11" name="Rectangle 4">
              <a:extLst>
                <a:ext uri="{FF2B5EF4-FFF2-40B4-BE49-F238E27FC236}">
                  <a16:creationId xmlns:a16="http://schemas.microsoft.com/office/drawing/2014/main" id="{FA3685EC-6A0D-2376-2F35-A585E7F721A1}"/>
                </a:ext>
              </a:extLst>
            </p:cNvPr>
            <p:cNvSpPr/>
            <p:nvPr userDrawn="1"/>
          </p:nvSpPr>
          <p:spPr>
            <a:xfrm>
              <a:off x="0" y="-5669"/>
              <a:ext cx="3923961" cy="3689350"/>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cxnSp>
          <p:nvCxnSpPr>
            <p:cNvPr id="13" name="Straight Connector 12">
              <a:extLst>
                <a:ext uri="{FF2B5EF4-FFF2-40B4-BE49-F238E27FC236}">
                  <a16:creationId xmlns:a16="http://schemas.microsoft.com/office/drawing/2014/main" id="{61D16B6E-F2AC-A69B-0E56-AADCABBA87E3}"/>
                </a:ext>
              </a:extLst>
            </p:cNvPr>
            <p:cNvCxnSpPr>
              <a:cxnSpLocks/>
              <a:endCxn id="17" idx="0"/>
            </p:cNvCxnSpPr>
            <p:nvPr userDrawn="1"/>
          </p:nvCxnSpPr>
          <p:spPr>
            <a:xfrm>
              <a:off x="2157227" y="-12019"/>
              <a:ext cx="1577839" cy="14414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7540BC-E584-32BA-4F3E-734A695A5640}"/>
                </a:ext>
              </a:extLst>
            </p:cNvPr>
            <p:cNvCxnSpPr>
              <a:cxnSpLocks/>
            </p:cNvCxnSpPr>
            <p:nvPr userDrawn="1"/>
          </p:nvCxnSpPr>
          <p:spPr>
            <a:xfrm flipH="1">
              <a:off x="2787409" y="-12019"/>
              <a:ext cx="1139727" cy="10953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1725D0-3F32-0CBA-22B1-35C32D2428F3}"/>
                </a:ext>
              </a:extLst>
            </p:cNvPr>
            <p:cNvCxnSpPr>
              <a:cxnSpLocks/>
            </p:cNvCxnSpPr>
            <p:nvPr userDrawn="1"/>
          </p:nvCxnSpPr>
          <p:spPr>
            <a:xfrm flipH="1">
              <a:off x="4173177" y="-12019"/>
              <a:ext cx="1139727" cy="10953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ctrTitle"/>
          </p:nvPr>
        </p:nvSpPr>
        <p:spPr>
          <a:xfrm>
            <a:off x="3302003" y="3119033"/>
            <a:ext cx="7709815" cy="553998"/>
          </a:xfrm>
        </p:spPr>
        <p:txBody>
          <a:bodyPr lIns="0" tIns="0" rIns="0" bIns="0"/>
          <a:lstStyle>
            <a:lvl1pPr algn="l">
              <a:defRPr sz="2700" b="1" baseline="0">
                <a:solidFill>
                  <a:schemeClr val="accent1"/>
                </a:solidFill>
                <a:latin typeface="Rockwell" panose="02060603020205020403" pitchFamily="18" charset="0"/>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3313375" y="3791433"/>
            <a:ext cx="7709815" cy="1022350"/>
          </a:xfrm>
        </p:spPr>
        <p:txBody>
          <a:bodyPr lIns="0" tIns="0" rIns="0" bIns="0"/>
          <a:lstStyle>
            <a:lvl1pPr marL="0" indent="0" algn="l">
              <a:buNone/>
              <a:defRPr sz="1500" b="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5825473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2/18/2025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702592126"/>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B5870E95-C4A6-0ED2-5AEA-32F8327EED5B}"/>
              </a:ext>
            </a:extLst>
          </p:cNvPr>
          <p:cNvSpPr>
            <a:spLocks noChangeShapeType="1"/>
          </p:cNvSpPr>
          <p:nvPr/>
        </p:nvSpPr>
        <p:spPr bwMode="auto">
          <a:xfrm>
            <a:off x="1016000" y="1600200"/>
            <a:ext cx="10058400" cy="0"/>
          </a:xfrm>
          <a:prstGeom prst="line">
            <a:avLst/>
          </a:prstGeom>
          <a:noFill/>
          <a:ln w="76200">
            <a:solidFill>
              <a:srgbClr val="FF0000"/>
            </a:solidFill>
            <a:round/>
            <a:headEnd/>
            <a:tailEnd/>
          </a:ln>
          <a:effectLst/>
        </p:spPr>
        <p:txBody>
          <a:bodyPr wrap="none" anchor="ctr"/>
          <a:lstStyle/>
          <a:p>
            <a:pPr>
              <a:defRPr/>
            </a:pPr>
            <a:endParaRPr lang="en-US" sz="1350"/>
          </a:p>
        </p:txBody>
      </p:sp>
      <p:pic>
        <p:nvPicPr>
          <p:cNvPr id="3" name="Picture 5" descr="culogo">
            <a:extLst>
              <a:ext uri="{FF2B5EF4-FFF2-40B4-BE49-F238E27FC236}">
                <a16:creationId xmlns:a16="http://schemas.microsoft.com/office/drawing/2014/main" id="{786A5C68-9F05-81A1-3D66-2F2C367AA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151" y="-12806363"/>
            <a:ext cx="10295467" cy="737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ctrTitle"/>
          </p:nvPr>
        </p:nvSpPr>
        <p:spPr bwMode="auto">
          <a:xfrm>
            <a:off x="812800" y="609600"/>
            <a:ext cx="10363200" cy="838200"/>
          </a:xfrm>
          <a:prstGeom prst="rect">
            <a:avLst/>
          </a:prstGeom>
          <a:noFill/>
        </p:spPr>
        <p:txBody>
          <a:bodyPr anchor="ctr"/>
          <a:lstStyle>
            <a:lvl1pPr>
              <a:defRPr/>
            </a:lvl1pPr>
          </a:lstStyle>
          <a:p>
            <a:pPr lvl="0"/>
            <a:endParaRPr lang="en-US" noProof="0"/>
          </a:p>
        </p:txBody>
      </p:sp>
      <p:sp>
        <p:nvSpPr>
          <p:cNvPr id="79875" name="Rectangle 3"/>
          <p:cNvSpPr>
            <a:spLocks noGrp="1" noChangeArrowheads="1"/>
          </p:cNvSpPr>
          <p:nvPr>
            <p:ph type="subTitle" idx="1"/>
          </p:nvPr>
        </p:nvSpPr>
        <p:spPr bwMode="auto">
          <a:xfrm>
            <a:off x="914400" y="1828800"/>
            <a:ext cx="10363200" cy="4343400"/>
          </a:xfrm>
          <a:prstGeom prst="rect">
            <a:avLst/>
          </a:prstGeom>
          <a:noFill/>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927337153"/>
      </p:ext>
    </p:extLst>
  </p:cSld>
  <p:clrMapOvr>
    <a:masterClrMapping/>
  </p:clrMapOvr>
  <p:transition>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2/18/2025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5338925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2/18/2025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062980666"/>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499295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0289318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2/18/2025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240334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2/18/2025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87828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Tree>
    <p:extLst>
      <p:ext uri="{BB962C8B-B14F-4D97-AF65-F5344CB8AC3E}">
        <p14:creationId xmlns:p14="http://schemas.microsoft.com/office/powerpoint/2010/main" val="3230288654"/>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1034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8859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dirty="0"/>
              <a:t>Click for picture or chart</a:t>
            </a:r>
          </a:p>
        </p:txBody>
      </p:sp>
    </p:spTree>
    <p:extLst>
      <p:ext uri="{BB962C8B-B14F-4D97-AF65-F5344CB8AC3E}">
        <p14:creationId xmlns:p14="http://schemas.microsoft.com/office/powerpoint/2010/main" val="2432241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endParaRPr lang="en-US" dirty="0"/>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1946876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D9124-1D5D-564D-B421-88B7DB3B92A2}" type="datetime1">
              <a:rPr lang="en-US" smtClean="0"/>
              <a:t>2/18/2025</a:t>
            </a:fld>
            <a:endParaRPr lang="en-US"/>
          </a:p>
        </p:txBody>
      </p:sp>
      <p:sp>
        <p:nvSpPr>
          <p:cNvPr id="4" name="Footer Placeholder 3"/>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4262367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2/18/2025</a:t>
            </a:fld>
            <a:endParaRPr lang="en-US"/>
          </a:p>
        </p:txBody>
      </p:sp>
      <p:sp>
        <p:nvSpPr>
          <p:cNvPr id="3" name="Footer Placeholder 2"/>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103616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dirty="0"/>
              <a:t>O:</a:t>
            </a:r>
            <a:br>
              <a:rPr lang="en-US" dirty="0"/>
            </a:br>
            <a:r>
              <a:rPr lang="en-US" dirty="0"/>
              <a:t>M:</a:t>
            </a:r>
            <a:br>
              <a:rPr lang="en-US" dirty="0"/>
            </a:br>
            <a:r>
              <a:rPr lang="en-US" dirty="0"/>
              <a:t>F:</a:t>
            </a:r>
          </a:p>
        </p:txBody>
      </p:sp>
    </p:spTree>
    <p:extLst>
      <p:ext uri="{BB962C8B-B14F-4D97-AF65-F5344CB8AC3E}">
        <p14:creationId xmlns:p14="http://schemas.microsoft.com/office/powerpoint/2010/main" val="586295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077326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62185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2/18/2025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1"/>
                </a:solidFill>
              </a:rPr>
              <a:t>© </a:t>
            </a:r>
            <a:r>
              <a:rPr lang="en-US" sz="800" dirty="0" err="1">
                <a:solidFill>
                  <a:schemeClr val="bg1"/>
                </a:solidFill>
              </a:rPr>
              <a:t>TruStage</a:t>
            </a:r>
            <a:endParaRPr lang="en-US" sz="800" dirty="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85937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158897368"/>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2/18/2025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159062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75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DC6E39-3093-DE07-8BE5-0C1D5DC018EB}"/>
              </a:ext>
            </a:extLst>
          </p:cNvPr>
          <p:cNvSpPr>
            <a:spLocks noGrp="1"/>
          </p:cNvSpPr>
          <p:nvPr>
            <p:ph type="dt" sz="half" idx="10"/>
          </p:nvPr>
        </p:nvSpPr>
        <p:spPr>
          <a:xfrm>
            <a:off x="609600" y="6356351"/>
            <a:ext cx="2844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fld id="{D91639F5-DC0B-41D0-8F55-BB004BC42767}" type="datetime1">
              <a:rPr lang="en-US"/>
              <a:pPr>
                <a:defRPr/>
              </a:pPr>
              <a:t>2/18/2025</a:t>
            </a:fld>
            <a:endParaRPr lang="en-US"/>
          </a:p>
        </p:txBody>
      </p:sp>
      <p:sp>
        <p:nvSpPr>
          <p:cNvPr id="5" name="Footer Placeholder 4">
            <a:extLst>
              <a:ext uri="{FF2B5EF4-FFF2-40B4-BE49-F238E27FC236}">
                <a16:creationId xmlns:a16="http://schemas.microsoft.com/office/drawing/2014/main" id="{F8AA0BE7-907D-8478-6EBE-DEF5924FC487}"/>
              </a:ext>
            </a:extLst>
          </p:cNvPr>
          <p:cNvSpPr>
            <a:spLocks noGrp="1"/>
          </p:cNvSpPr>
          <p:nvPr>
            <p:ph type="ftr" sz="quarter" idx="11"/>
          </p:nvPr>
        </p:nvSpPr>
        <p:spPr>
          <a:xfrm>
            <a:off x="4165600" y="6356351"/>
            <a:ext cx="3860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3277EC08-A63A-2950-2C88-C9AD94014C86}"/>
              </a:ext>
            </a:extLst>
          </p:cNvPr>
          <p:cNvSpPr>
            <a:spLocks noGrp="1"/>
          </p:cNvSpPr>
          <p:nvPr>
            <p:ph type="sldNum" sz="quarter" idx="12"/>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defRPr sz="2000">
                <a:solidFill>
                  <a:srgbClr val="000000"/>
                </a:solidFill>
                <a:latin typeface="Verdana" panose="020B0604030504040204" pitchFamily="34" charset="0"/>
              </a:defRPr>
            </a:lvl1pPr>
          </a:lstStyle>
          <a:p>
            <a:pPr>
              <a:defRPr/>
            </a:pPr>
            <a:fld id="{03BA4749-2639-4AF6-B9EC-E8159BDCC532}" type="slidenum">
              <a:rPr lang="en-US" altLang="en-US"/>
              <a:pPr>
                <a:defRPr/>
              </a:pPr>
              <a:t>‹#›</a:t>
            </a:fld>
            <a:endParaRPr lang="en-US" altLang="en-US"/>
          </a:p>
        </p:txBody>
      </p:sp>
    </p:spTree>
    <p:extLst>
      <p:ext uri="{BB962C8B-B14F-4D97-AF65-F5344CB8AC3E}">
        <p14:creationId xmlns:p14="http://schemas.microsoft.com/office/powerpoint/2010/main" val="36010359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0FFEC-2853-414E-81EB-758D658652AB}"/>
              </a:ext>
            </a:extLst>
          </p:cNvPr>
          <p:cNvSpPr/>
          <p:nvPr userDrawn="1"/>
        </p:nvSpPr>
        <p:spPr>
          <a:xfrm>
            <a:off x="1" y="0"/>
            <a:ext cx="306977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3276603" y="1371600"/>
            <a:ext cx="8444591" cy="2743200"/>
          </a:xfrm>
        </p:spPr>
        <p:txBody>
          <a:bodyPr anchor="b">
            <a:normAutofit/>
          </a:bodyPr>
          <a:lstStyle>
            <a:lvl1pPr algn="l">
              <a:defRPr sz="4500">
                <a:solidFill>
                  <a:schemeClr val="accent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276600" y="4419604"/>
            <a:ext cx="8444592"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
        <p:nvSpPr>
          <p:cNvPr id="5" name="Rectangle 4">
            <a:extLst>
              <a:ext uri="{FF2B5EF4-FFF2-40B4-BE49-F238E27FC236}">
                <a16:creationId xmlns:a16="http://schemas.microsoft.com/office/drawing/2014/main" id="{A1062904-E930-BC44-ACE1-866ECA15C3F9}"/>
              </a:ext>
            </a:extLst>
          </p:cNvPr>
          <p:cNvSpPr/>
          <p:nvPr userDrawn="1"/>
        </p:nvSpPr>
        <p:spPr>
          <a:xfrm>
            <a:off x="2895601" y="1333503"/>
            <a:ext cx="174171" cy="4191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A close up of a logo&#10;&#10;Description automatically generated">
            <a:extLst>
              <a:ext uri="{FF2B5EF4-FFF2-40B4-BE49-F238E27FC236}">
                <a16:creationId xmlns:a16="http://schemas.microsoft.com/office/drawing/2014/main" id="{B9E8EFB4-13D8-4D40-97C6-E61D86387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811" y="3002548"/>
            <a:ext cx="1967591" cy="852904"/>
          </a:xfrm>
          <a:prstGeom prst="rect">
            <a:avLst/>
          </a:prstGeom>
        </p:spPr>
      </p:pic>
      <p:pic>
        <p:nvPicPr>
          <p:cNvPr id="7" name="Picture 6" descr="A picture containing computer, white&#10;&#10;Description automatically generated">
            <a:extLst>
              <a:ext uri="{FF2B5EF4-FFF2-40B4-BE49-F238E27FC236}">
                <a16:creationId xmlns:a16="http://schemas.microsoft.com/office/drawing/2014/main" id="{7C474952-D492-1241-AE23-947312C131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894"/>
          <a:stretch/>
        </p:blipFill>
        <p:spPr>
          <a:xfrm>
            <a:off x="0" y="5496795"/>
            <a:ext cx="12192000" cy="1371599"/>
          </a:xfrm>
          <a:prstGeom prst="rect">
            <a:avLst/>
          </a:prstGeom>
        </p:spPr>
      </p:pic>
      <p:sp>
        <p:nvSpPr>
          <p:cNvPr id="10" name="TextBox 9">
            <a:extLst>
              <a:ext uri="{FF2B5EF4-FFF2-40B4-BE49-F238E27FC236}">
                <a16:creationId xmlns:a16="http://schemas.microsoft.com/office/drawing/2014/main" id="{D7F6021D-3C70-1B49-87FE-189E8B798C3A}"/>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3205074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Logo: 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0035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Logo: Section Header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87106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719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30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7"/>
            <a:ext cx="5157787"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7"/>
            <a:ext cx="5183188"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27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781125564"/>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5777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67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4"/>
            <a:ext cx="3932237" cy="3267913"/>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5745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386795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42"/>
            <a:ext cx="10515600" cy="2852737"/>
          </a:xfrm>
        </p:spPr>
        <p:txBody>
          <a:bodyPr anchor="b">
            <a:normAutofit/>
          </a:bodyPr>
          <a:lstStyle>
            <a:lvl1pPr>
              <a:defRPr sz="4500"/>
            </a:lvl1pPr>
          </a:lstStyle>
          <a:p>
            <a:r>
              <a:rPr lang="en-US" dirty="0">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9"/>
            <a:ext cx="10515600" cy="1389305"/>
          </a:xfrm>
        </p:spPr>
        <p:txBody>
          <a:bodyPr/>
          <a:lstStyle/>
          <a:p>
            <a:pPr marL="0" lvl="0" indent="0">
              <a:buNone/>
            </a:pPr>
            <a:r>
              <a:rPr lang="en-US" i="0">
                <a:solidFill>
                  <a:schemeClr val="tx1"/>
                </a:solidFill>
                <a:latin typeface="+mn-lt"/>
              </a:rPr>
              <a:t>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2355789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go: full photo">
    <p:bg>
      <p:bgPr>
        <a:solidFill>
          <a:schemeClr val="accent2"/>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A4EA771-BD78-CA4A-A8AB-405E9114E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5" name="TextBox 4">
            <a:extLst>
              <a:ext uri="{FF2B5EF4-FFF2-40B4-BE49-F238E27FC236}">
                <a16:creationId xmlns:a16="http://schemas.microsoft.com/office/drawing/2014/main" id="{D1A072AE-2548-1746-9EA3-6DAF389163F0}"/>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bg1"/>
                </a:solidFill>
              </a:rPr>
              <a:t>© Credit Union National Association 2020. All rights reserved. </a:t>
            </a:r>
          </a:p>
        </p:txBody>
      </p:sp>
      <p:sp>
        <p:nvSpPr>
          <p:cNvPr id="6" name="TextBox 5">
            <a:extLst>
              <a:ext uri="{FF2B5EF4-FFF2-40B4-BE49-F238E27FC236}">
                <a16:creationId xmlns:a16="http://schemas.microsoft.com/office/drawing/2014/main" id="{39BC9A85-98BE-C644-9594-A769E06DDC8F}"/>
              </a:ext>
            </a:extLst>
          </p:cNvPr>
          <p:cNvSpPr txBox="1"/>
          <p:nvPr userDrawn="1"/>
        </p:nvSpPr>
        <p:spPr>
          <a:xfrm>
            <a:off x="4648200" y="2967339"/>
            <a:ext cx="3124200" cy="507831"/>
          </a:xfrm>
          <a:prstGeom prst="rect">
            <a:avLst/>
          </a:prstGeom>
          <a:noFill/>
        </p:spPr>
        <p:txBody>
          <a:bodyPr wrap="square" rtlCol="0">
            <a:spAutoFit/>
          </a:bodyPr>
          <a:lstStyle/>
          <a:p>
            <a:r>
              <a:rPr lang="en-US" sz="1350" dirty="0"/>
              <a:t>Full photo: edit in design master (delete this text box)</a:t>
            </a:r>
          </a:p>
        </p:txBody>
      </p:sp>
    </p:spTree>
    <p:extLst>
      <p:ext uri="{BB962C8B-B14F-4D97-AF65-F5344CB8AC3E}">
        <p14:creationId xmlns:p14="http://schemas.microsoft.com/office/powerpoint/2010/main" val="3954545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urv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69772" y="1371600"/>
            <a:ext cx="8651421" cy="2743200"/>
          </a:xfrm>
        </p:spPr>
        <p:txBody>
          <a:bodyPr anchor="b">
            <a:normAutofit/>
          </a:bodyPr>
          <a:lstStyle>
            <a:lvl1pPr algn="l">
              <a:defRPr sz="4500">
                <a:solidFill>
                  <a:schemeClr val="accent1"/>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069771" y="4419604"/>
            <a:ext cx="8651423"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Tree>
    <p:extLst>
      <p:ext uri="{BB962C8B-B14F-4D97-AF65-F5344CB8AC3E}">
        <p14:creationId xmlns:p14="http://schemas.microsoft.com/office/powerpoint/2010/main" val="2841590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92823125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Tree>
    <p:extLst>
      <p:ext uri="{BB962C8B-B14F-4D97-AF65-F5344CB8AC3E}">
        <p14:creationId xmlns:p14="http://schemas.microsoft.com/office/powerpoint/2010/main" val="288584509"/>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2539853349"/>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036530675"/>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3932463105"/>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160201140"/>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26008565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825448266"/>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82874723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endParaRPr lang="en-US" dirty="0"/>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dirty="0"/>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dirty="0" err="1"/>
              <a:t>TruStage</a:t>
            </a:r>
            <a:r>
              <a:rPr lang="en-US" dirty="0"/>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6182101"/>
      </p:ext>
    </p:extLst>
  </p:cSld>
  <p:clrMapOvr>
    <a:masterClrMapping/>
  </p:clrMapOvr>
  <p:extLst>
    <p:ext uri="{DCECCB84-F9BA-43D5-87BE-67443E8EF086}">
      <p15:sldGuideLst xmlns:p15="http://schemas.microsoft.com/office/powerpoint/2012/main">
        <p15:guide id="1" pos="60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2/18/2025</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accent1"/>
                </a:solidFill>
              </a:rPr>
              <a:t>Agenda</a:t>
            </a:r>
          </a:p>
        </p:txBody>
      </p:sp>
    </p:spTree>
    <p:extLst>
      <p:ext uri="{BB962C8B-B14F-4D97-AF65-F5344CB8AC3E}">
        <p14:creationId xmlns:p14="http://schemas.microsoft.com/office/powerpoint/2010/main" val="2755441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bg1"/>
                </a:solidFill>
              </a:rPr>
              <a:t>Agenda</a:t>
            </a:r>
          </a:p>
        </p:txBody>
      </p:sp>
    </p:spTree>
    <p:extLst>
      <p:ext uri="{BB962C8B-B14F-4D97-AF65-F5344CB8AC3E}">
        <p14:creationId xmlns:p14="http://schemas.microsoft.com/office/powerpoint/2010/main" val="2422733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2/18/2025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61468778"/>
      </p:ext>
    </p:extLst>
  </p:cSld>
  <p:clrMapOvr>
    <a:masterClrMapping/>
  </p:clrMapOvr>
  <p:extLst>
    <p:ext uri="{DCECCB84-F9BA-43D5-87BE-67443E8EF086}">
      <p15:sldGuideLst xmlns:p15="http://schemas.microsoft.com/office/powerpoint/2012/main">
        <p15:guide id="1" pos="5784">
          <p15:clr>
            <a:srgbClr val="FBAE40"/>
          </p15:clr>
        </p15:guide>
        <p15:guide id="2" pos="7369">
          <p15:clr>
            <a:srgbClr val="FBAE40"/>
          </p15:clr>
        </p15:guide>
        <p15:guide id="3" orient="horz" pos="398">
          <p15:clr>
            <a:srgbClr val="FBAE40"/>
          </p15:clr>
        </p15:guide>
        <p15:guide id="4" orient="horz" pos="20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2/18/2025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0871750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2825349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2/18/2025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63719367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2/18/2025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890909043"/>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3699242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091471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2/18/2025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827979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2/18/2025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704589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207084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01371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dirty="0"/>
              <a:t>Click for picture or chart</a:t>
            </a:r>
          </a:p>
        </p:txBody>
      </p:sp>
    </p:spTree>
    <p:extLst>
      <p:ext uri="{BB962C8B-B14F-4D97-AF65-F5344CB8AC3E}">
        <p14:creationId xmlns:p14="http://schemas.microsoft.com/office/powerpoint/2010/main" val="2428297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endParaRPr lang="en-US" dirty="0"/>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5858090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11789580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D9124-1D5D-564D-B421-88B7DB3B92A2}" type="datetime1">
              <a:rPr lang="en-US" smtClean="0"/>
              <a:t>2/18/2025</a:t>
            </a:fld>
            <a:endParaRPr lang="en-US"/>
          </a:p>
        </p:txBody>
      </p:sp>
      <p:sp>
        <p:nvSpPr>
          <p:cNvPr id="4" name="Footer Placeholder 3"/>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212903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2/18/2025</a:t>
            </a:fld>
            <a:endParaRPr lang="en-US"/>
          </a:p>
        </p:txBody>
      </p:sp>
      <p:sp>
        <p:nvSpPr>
          <p:cNvPr id="3" name="Footer Placeholder 2"/>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0778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dirty="0"/>
              <a:t>O:</a:t>
            </a:r>
            <a:br>
              <a:rPr lang="en-US" dirty="0"/>
            </a:br>
            <a:r>
              <a:rPr lang="en-US" dirty="0"/>
              <a:t>M:</a:t>
            </a:r>
            <a:br>
              <a:rPr lang="en-US" dirty="0"/>
            </a:br>
            <a:r>
              <a:rPr lang="en-US" dirty="0"/>
              <a:t>F:</a:t>
            </a:r>
          </a:p>
        </p:txBody>
      </p:sp>
    </p:spTree>
    <p:extLst>
      <p:ext uri="{BB962C8B-B14F-4D97-AF65-F5344CB8AC3E}">
        <p14:creationId xmlns:p14="http://schemas.microsoft.com/office/powerpoint/2010/main" val="42515812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1915011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2/18/2025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943550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2/18/2025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1"/>
                </a:solidFill>
              </a:rPr>
              <a:t>© </a:t>
            </a:r>
            <a:r>
              <a:rPr lang="en-US" sz="800" dirty="0" err="1">
                <a:solidFill>
                  <a:schemeClr val="bg1"/>
                </a:solidFill>
              </a:rPr>
              <a:t>TruStage</a:t>
            </a:r>
            <a:endParaRPr lang="en-US" sz="800" dirty="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78275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2/18/2025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63607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321156525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12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8BC3F386-5DF0-3FD5-3242-4FF517512B46}"/>
              </a:ext>
            </a:extLst>
          </p:cNvPr>
          <p:cNvSpPr>
            <a:spLocks noChangeShapeType="1"/>
          </p:cNvSpPr>
          <p:nvPr/>
        </p:nvSpPr>
        <p:spPr bwMode="auto">
          <a:xfrm>
            <a:off x="1016000" y="1600200"/>
            <a:ext cx="100584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 name="Picture 5" descr="culogo">
            <a:extLst>
              <a:ext uri="{FF2B5EF4-FFF2-40B4-BE49-F238E27FC236}">
                <a16:creationId xmlns:a16="http://schemas.microsoft.com/office/drawing/2014/main" id="{38E67116-4A07-DDAC-51C5-58845A5D1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151" y="-12806363"/>
            <a:ext cx="10295467" cy="737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ctrTitle"/>
          </p:nvPr>
        </p:nvSpPr>
        <p:spPr bwMode="auto">
          <a:xfrm>
            <a:off x="812800" y="609600"/>
            <a:ext cx="10363200" cy="838200"/>
          </a:xfrm>
          <a:prstGeom prst="rect">
            <a:avLst/>
          </a:prstGeom>
          <a:noFill/>
        </p:spPr>
        <p:txBody>
          <a:bodyPr bIns="45720" anchor="ctr"/>
          <a:lstStyle>
            <a:lvl1pPr>
              <a:defRPr/>
            </a:lvl1pPr>
          </a:lstStyle>
          <a:p>
            <a:pPr lvl="0"/>
            <a:endParaRPr lang="en-US" noProof="0"/>
          </a:p>
        </p:txBody>
      </p:sp>
      <p:sp>
        <p:nvSpPr>
          <p:cNvPr id="79875" name="Rectangle 3"/>
          <p:cNvSpPr>
            <a:spLocks noGrp="1" noChangeArrowheads="1"/>
          </p:cNvSpPr>
          <p:nvPr>
            <p:ph type="subTitle" idx="1"/>
          </p:nvPr>
        </p:nvSpPr>
        <p:spPr bwMode="auto">
          <a:xfrm>
            <a:off x="914400" y="1828800"/>
            <a:ext cx="10363200" cy="4343400"/>
          </a:xfrm>
          <a:prstGeom prst="rect">
            <a:avLst/>
          </a:prstGeom>
          <a:noFill/>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881670213"/>
      </p:ext>
    </p:extLst>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968601681"/>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EB055-0DEE-814F-9715-B49340ADB67F}"/>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4" name="Title 1">
            <a:extLst>
              <a:ext uri="{FF2B5EF4-FFF2-40B4-BE49-F238E27FC236}">
                <a16:creationId xmlns:a16="http://schemas.microsoft.com/office/drawing/2014/main" id="{7985CE5A-5F5E-6241-8C24-6449FFC1BE16}"/>
              </a:ext>
            </a:extLst>
          </p:cNvPr>
          <p:cNvSpPr>
            <a:spLocks noGrp="1"/>
          </p:cNvSpPr>
          <p:nvPr>
            <p:ph type="ctrTitle"/>
          </p:nvPr>
        </p:nvSpPr>
        <p:spPr>
          <a:xfrm>
            <a:off x="1311965" y="1222513"/>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05FC580-0638-0545-95FA-01B62CFB2386}"/>
              </a:ext>
            </a:extLst>
          </p:cNvPr>
          <p:cNvSpPr>
            <a:spLocks noGrp="1"/>
          </p:cNvSpPr>
          <p:nvPr>
            <p:ph type="subTitle" idx="1"/>
          </p:nvPr>
        </p:nvSpPr>
        <p:spPr>
          <a:xfrm>
            <a:off x="1311966" y="3933569"/>
            <a:ext cx="9356033" cy="574932"/>
          </a:xfrm>
        </p:spPr>
        <p:txBody>
          <a:bodyPr>
            <a:noAutofit/>
          </a:bodyPr>
          <a:lstStyle>
            <a:lvl1pPr marL="0" indent="0" algn="l">
              <a:buNone/>
              <a:defRPr sz="2000" b="0" i="0">
                <a:solidFill>
                  <a:srgbClr val="F7EDE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20">
            <a:extLst>
              <a:ext uri="{FF2B5EF4-FFF2-40B4-BE49-F238E27FC236}">
                <a16:creationId xmlns:a16="http://schemas.microsoft.com/office/drawing/2014/main" id="{624386E0-AF5D-C349-9538-8D2E27DA19EF}"/>
              </a:ext>
            </a:extLst>
          </p:cNvPr>
          <p:cNvSpPr>
            <a:spLocks noGrp="1"/>
          </p:cNvSpPr>
          <p:nvPr>
            <p:ph type="body" sz="quarter" idx="12" hasCustomPrompt="1"/>
          </p:nvPr>
        </p:nvSpPr>
        <p:spPr>
          <a:xfrm>
            <a:off x="1311965" y="5411972"/>
            <a:ext cx="7026705" cy="323665"/>
          </a:xfrm>
        </p:spPr>
        <p:txBody>
          <a:bodyPr anchor="ctr">
            <a:noAutofit/>
          </a:bodyPr>
          <a:lstStyle>
            <a:lvl1pPr>
              <a:buFontTx/>
              <a:buNone/>
              <a:defRPr sz="1400">
                <a:solidFill>
                  <a:srgbClr val="F7EDE4"/>
                </a:solidFill>
                <a:latin typeface="Arial" panose="020B0604020202020204" pitchFamily="34" charset="0"/>
                <a:cs typeface="Arial" panose="020B0604020202020204" pitchFamily="34" charset="0"/>
              </a:defRPr>
            </a:lvl1pPr>
          </a:lstStyle>
          <a:p>
            <a:pPr lvl="0"/>
            <a:r>
              <a:rPr lang="en-US" dirty="0"/>
              <a:t>Click to enter presenter name and title</a:t>
            </a:r>
          </a:p>
        </p:txBody>
      </p:sp>
      <p:sp>
        <p:nvSpPr>
          <p:cNvPr id="7" name="Text Placeholder 22">
            <a:extLst>
              <a:ext uri="{FF2B5EF4-FFF2-40B4-BE49-F238E27FC236}">
                <a16:creationId xmlns:a16="http://schemas.microsoft.com/office/drawing/2014/main" id="{5CC3770E-E55C-E847-9B92-E8D4A4C41E29}"/>
              </a:ext>
            </a:extLst>
          </p:cNvPr>
          <p:cNvSpPr>
            <a:spLocks noGrp="1"/>
          </p:cNvSpPr>
          <p:nvPr>
            <p:ph type="body" sz="quarter" idx="13" hasCustomPrompt="1"/>
          </p:nvPr>
        </p:nvSpPr>
        <p:spPr>
          <a:xfrm>
            <a:off x="1311965" y="5740203"/>
            <a:ext cx="7390803" cy="401149"/>
          </a:xfrm>
        </p:spPr>
        <p:txBody>
          <a:bodyPr anchor="ctr">
            <a:noAutofit/>
          </a:bodyPr>
          <a:lstStyle>
            <a:lvl1pPr>
              <a:buFontTx/>
              <a:buNone/>
              <a:defRPr sz="1200" b="0" i="0">
                <a:solidFill>
                  <a:srgbClr val="F7EDE4"/>
                </a:solidFill>
                <a:latin typeface="Arial" panose="020B0604020202020204" pitchFamily="34" charset="0"/>
                <a:cs typeface="Arial" panose="020B0604020202020204" pitchFamily="34" charset="0"/>
              </a:defRPr>
            </a:lvl1pPr>
            <a:lvl2pPr>
              <a:buFontTx/>
              <a:buNone/>
              <a:defRPr sz="1200" b="0" i="0">
                <a:solidFill>
                  <a:srgbClr val="F7EDE4"/>
                </a:solidFill>
                <a:latin typeface="Arial" panose="020B0604020202020204" pitchFamily="34" charset="0"/>
                <a:cs typeface="Arial" panose="020B0604020202020204" pitchFamily="34" charset="0"/>
              </a:defRPr>
            </a:lvl2pPr>
            <a:lvl3pPr>
              <a:buFontTx/>
              <a:buNone/>
              <a:defRPr sz="1200" b="0" i="0">
                <a:solidFill>
                  <a:srgbClr val="F7EDE4"/>
                </a:solidFill>
                <a:latin typeface="Arial" panose="020B0604020202020204" pitchFamily="34" charset="0"/>
                <a:cs typeface="Arial" panose="020B0604020202020204" pitchFamily="34" charset="0"/>
              </a:defRPr>
            </a:lvl3pPr>
            <a:lvl4pPr>
              <a:buFontTx/>
              <a:buNone/>
              <a:defRPr sz="1200" b="0" i="0">
                <a:solidFill>
                  <a:srgbClr val="F7EDE4"/>
                </a:solidFill>
                <a:latin typeface="Arial" panose="020B0604020202020204" pitchFamily="34" charset="0"/>
                <a:cs typeface="Arial" panose="020B0604020202020204" pitchFamily="34" charset="0"/>
              </a:defRPr>
            </a:lvl4pPr>
            <a:lvl5pPr>
              <a:buFontTx/>
              <a:buNone/>
              <a:defRPr sz="1200" b="0" i="0">
                <a:solidFill>
                  <a:srgbClr val="F7EDE4"/>
                </a:solidFill>
                <a:latin typeface="Arial" panose="020B0604020202020204" pitchFamily="34" charset="0"/>
                <a:cs typeface="Arial" panose="020B0604020202020204" pitchFamily="34" charset="0"/>
              </a:defRPr>
            </a:lvl5pPr>
          </a:lstStyle>
          <a:p>
            <a:pPr lvl="0"/>
            <a:r>
              <a:rPr lang="en-US" dirty="0"/>
              <a:t>Click to enter date</a:t>
            </a:r>
          </a:p>
        </p:txBody>
      </p:sp>
      <p:pic>
        <p:nvPicPr>
          <p:cNvPr id="8" name="Picture 7">
            <a:extLst>
              <a:ext uri="{FF2B5EF4-FFF2-40B4-BE49-F238E27FC236}">
                <a16:creationId xmlns:a16="http://schemas.microsoft.com/office/drawing/2014/main" id="{686A0F74-E046-7349-9363-11480C5BD836}"/>
              </a:ext>
            </a:extLst>
          </p:cNvPr>
          <p:cNvPicPr>
            <a:picLocks noChangeAspect="1"/>
          </p:cNvPicPr>
          <p:nvPr userDrawn="1"/>
        </p:nvPicPr>
        <p:blipFill>
          <a:blip r:embed="rId3"/>
          <a:stretch>
            <a:fillRect/>
          </a:stretch>
        </p:blipFill>
        <p:spPr>
          <a:xfrm>
            <a:off x="356616" y="301752"/>
            <a:ext cx="2530683" cy="822960"/>
          </a:xfrm>
          <a:prstGeom prst="rect">
            <a:avLst/>
          </a:prstGeom>
        </p:spPr>
      </p:pic>
      <p:sp>
        <p:nvSpPr>
          <p:cNvPr id="9" name="TextBox 8">
            <a:extLst>
              <a:ext uri="{FF2B5EF4-FFF2-40B4-BE49-F238E27FC236}">
                <a16:creationId xmlns:a16="http://schemas.microsoft.com/office/drawing/2014/main" id="{1A058CF2-0CD9-C20C-092A-DBC38BDD354C}"/>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2199581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26931-7B11-BE42-8D12-73A86B1CB990}"/>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5" name="TextBox 4">
            <a:extLst>
              <a:ext uri="{FF2B5EF4-FFF2-40B4-BE49-F238E27FC236}">
                <a16:creationId xmlns:a16="http://schemas.microsoft.com/office/drawing/2014/main" id="{6A8CDB0B-F826-C4C9-6AE0-3B1ECD461992}"/>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
        <p:nvSpPr>
          <p:cNvPr id="2" name="Title 1">
            <a:extLst>
              <a:ext uri="{FF2B5EF4-FFF2-40B4-BE49-F238E27FC236}">
                <a16:creationId xmlns:a16="http://schemas.microsoft.com/office/drawing/2014/main" id="{34A30DC8-0080-79A6-C739-C8BC72F1605D}"/>
              </a:ext>
            </a:extLst>
          </p:cNvPr>
          <p:cNvSpPr>
            <a:spLocks noGrp="1"/>
          </p:cNvSpPr>
          <p:nvPr>
            <p:ph type="ctrTitle"/>
          </p:nvPr>
        </p:nvSpPr>
        <p:spPr>
          <a:xfrm>
            <a:off x="586409" y="1769554"/>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8705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i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331843"/>
            <a:ext cx="9982200" cy="4511745"/>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4783750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subhea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908727"/>
            <a:ext cx="9982200" cy="4482134"/>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B75154B5-8AE3-2745-849A-1279C7C10B94}"/>
              </a:ext>
            </a:extLst>
          </p:cNvPr>
          <p:cNvSpPr>
            <a:spLocks noGrp="1"/>
          </p:cNvSpPr>
          <p:nvPr>
            <p:ph type="body" sz="quarter" idx="12"/>
          </p:nvPr>
        </p:nvSpPr>
        <p:spPr>
          <a:xfrm>
            <a:off x="990600" y="1311827"/>
            <a:ext cx="9982199" cy="596900"/>
          </a:xfrm>
        </p:spPr>
        <p:txBody>
          <a:bodyPr anchor="ctr">
            <a:normAutofit/>
          </a:bodyPr>
          <a:lstStyle>
            <a:lvl1pPr>
              <a:buFontTx/>
              <a:buNone/>
              <a:defRPr sz="2400" b="1" i="0">
                <a:solidFill>
                  <a:schemeClr val="tx2"/>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0087917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Conten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1007261" y="342769"/>
            <a:ext cx="10177480"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sp>
        <p:nvSpPr>
          <p:cNvPr id="18" name="Text Placeholder 8">
            <a:extLst>
              <a:ext uri="{FF2B5EF4-FFF2-40B4-BE49-F238E27FC236}">
                <a16:creationId xmlns:a16="http://schemas.microsoft.com/office/drawing/2014/main" id="{6959CB70-DAD8-D542-A372-A7BEAF2A4C63}"/>
              </a:ext>
            </a:extLst>
          </p:cNvPr>
          <p:cNvSpPr>
            <a:spLocks noGrp="1"/>
          </p:cNvSpPr>
          <p:nvPr>
            <p:ph type="body" sz="quarter" idx="13"/>
          </p:nvPr>
        </p:nvSpPr>
        <p:spPr>
          <a:xfrm>
            <a:off x="6182139"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E1CB5B28-110D-1846-A6BF-9F4ABD4E55C5}"/>
              </a:ext>
            </a:extLst>
          </p:cNvPr>
          <p:cNvSpPr>
            <a:spLocks noGrp="1"/>
          </p:cNvSpPr>
          <p:nvPr>
            <p:ph type="body" sz="quarter" idx="14"/>
          </p:nvPr>
        </p:nvSpPr>
        <p:spPr>
          <a:xfrm>
            <a:off x="6182139"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3" name="Text Placeholder 8">
            <a:extLst>
              <a:ext uri="{FF2B5EF4-FFF2-40B4-BE49-F238E27FC236}">
                <a16:creationId xmlns:a16="http://schemas.microsoft.com/office/drawing/2014/main" id="{096C03DC-8BDA-2646-7529-305205C54EB4}"/>
              </a:ext>
            </a:extLst>
          </p:cNvPr>
          <p:cNvSpPr>
            <a:spLocks noGrp="1"/>
          </p:cNvSpPr>
          <p:nvPr>
            <p:ph type="body" sz="quarter" idx="15"/>
          </p:nvPr>
        </p:nvSpPr>
        <p:spPr>
          <a:xfrm>
            <a:off x="1007260"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a:extLst>
              <a:ext uri="{FF2B5EF4-FFF2-40B4-BE49-F238E27FC236}">
                <a16:creationId xmlns:a16="http://schemas.microsoft.com/office/drawing/2014/main" id="{D9734E48-18EE-8D53-CD04-28DB6881A8BD}"/>
              </a:ext>
            </a:extLst>
          </p:cNvPr>
          <p:cNvSpPr>
            <a:spLocks noGrp="1"/>
          </p:cNvSpPr>
          <p:nvPr>
            <p:ph type="body" sz="quarter" idx="16"/>
          </p:nvPr>
        </p:nvSpPr>
        <p:spPr>
          <a:xfrm>
            <a:off x="1007260"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5" name="Picture 4">
            <a:extLst>
              <a:ext uri="{FF2B5EF4-FFF2-40B4-BE49-F238E27FC236}">
                <a16:creationId xmlns:a16="http://schemas.microsoft.com/office/drawing/2014/main" id="{C3D0E258-D473-F647-AC35-EDD2E8437D18}"/>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457002968"/>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left imag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D7FA793-3311-EE4E-98EB-935DBFF31992}"/>
              </a:ext>
            </a:extLst>
          </p:cNvPr>
          <p:cNvSpPr>
            <a:spLocks noGrp="1"/>
          </p:cNvSpPr>
          <p:nvPr>
            <p:ph type="pic" sz="quarter" idx="12" hasCustomPrompt="1"/>
          </p:nvPr>
        </p:nvSpPr>
        <p:spPr>
          <a:xfrm>
            <a:off x="0" y="1331207"/>
            <a:ext cx="5422392" cy="5538486"/>
          </a:xfrm>
          <a:solidFill>
            <a:schemeClr val="bg1">
              <a:lumMod val="85000"/>
            </a:schemeClr>
          </a:solidFill>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Picture</a:t>
            </a:r>
          </a:p>
        </p:txBody>
      </p:sp>
      <p:sp>
        <p:nvSpPr>
          <p:cNvPr id="6" name="Text Placeholder 8">
            <a:extLst>
              <a:ext uri="{FF2B5EF4-FFF2-40B4-BE49-F238E27FC236}">
                <a16:creationId xmlns:a16="http://schemas.microsoft.com/office/drawing/2014/main" id="{0C1FF43E-1075-B64D-890C-AA847344CDBD}"/>
              </a:ext>
            </a:extLst>
          </p:cNvPr>
          <p:cNvSpPr>
            <a:spLocks noGrp="1"/>
          </p:cNvSpPr>
          <p:nvPr>
            <p:ph type="body" sz="quarter" idx="13"/>
          </p:nvPr>
        </p:nvSpPr>
        <p:spPr>
          <a:xfrm>
            <a:off x="5973679" y="1928107"/>
            <a:ext cx="5373623" cy="3795713"/>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44E6E75-D936-074D-8CF9-8FEF5AB9392C}"/>
              </a:ext>
            </a:extLst>
          </p:cNvPr>
          <p:cNvSpPr>
            <a:spLocks noGrp="1"/>
          </p:cNvSpPr>
          <p:nvPr>
            <p:ph type="body" sz="quarter" idx="14"/>
          </p:nvPr>
        </p:nvSpPr>
        <p:spPr>
          <a:xfrm>
            <a:off x="5973679" y="1331207"/>
            <a:ext cx="5373623"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9" name="Title 1">
            <a:extLst>
              <a:ext uri="{FF2B5EF4-FFF2-40B4-BE49-F238E27FC236}">
                <a16:creationId xmlns:a16="http://schemas.microsoft.com/office/drawing/2014/main" id="{84F56A14-E362-EE43-BF53-54456BBDDC9A}"/>
              </a:ext>
            </a:extLst>
          </p:cNvPr>
          <p:cNvSpPr>
            <a:spLocks noGrp="1"/>
          </p:cNvSpPr>
          <p:nvPr>
            <p:ph type="ctrTitle" hasCustomPrompt="1"/>
          </p:nvPr>
        </p:nvSpPr>
        <p:spPr>
          <a:xfrm>
            <a:off x="990600" y="342769"/>
            <a:ext cx="10356702"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pic>
        <p:nvPicPr>
          <p:cNvPr id="10" name="Picture 9">
            <a:extLst>
              <a:ext uri="{FF2B5EF4-FFF2-40B4-BE49-F238E27FC236}">
                <a16:creationId xmlns:a16="http://schemas.microsoft.com/office/drawing/2014/main" id="{DB939BEA-4674-6E4A-8AC8-583E51E288E3}"/>
              </a:ext>
            </a:extLst>
          </p:cNvPr>
          <p:cNvPicPr>
            <a:picLocks noChangeAspect="1"/>
          </p:cNvPicPr>
          <p:nvPr userDrawn="1"/>
        </p:nvPicPr>
        <p:blipFill>
          <a:blip r:embed="rId2"/>
          <a:stretch>
            <a:fillRect/>
          </a:stretch>
        </p:blipFill>
        <p:spPr>
          <a:xfrm>
            <a:off x="129540" y="342769"/>
            <a:ext cx="731520" cy="731520"/>
          </a:xfrm>
          <a:prstGeom prst="rect">
            <a:avLst/>
          </a:prstGeom>
        </p:spPr>
      </p:pic>
    </p:spTree>
    <p:extLst>
      <p:ext uri="{BB962C8B-B14F-4D97-AF65-F5344CB8AC3E}">
        <p14:creationId xmlns:p14="http://schemas.microsoft.com/office/powerpoint/2010/main" val="3785747912"/>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082B51F-6222-DC48-BA67-E1D013C554B3}"/>
              </a:ext>
            </a:extLst>
          </p:cNvPr>
          <p:cNvSpPr>
            <a:spLocks noGrp="1"/>
          </p:cNvSpPr>
          <p:nvPr>
            <p:ph type="chart" sz="quarter" idx="10" hasCustomPrompt="1"/>
          </p:nvPr>
        </p:nvSpPr>
        <p:spPr>
          <a:xfrm>
            <a:off x="990600" y="1421297"/>
            <a:ext cx="9982200" cy="4808054"/>
          </a:xfrm>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Chart</a:t>
            </a:r>
          </a:p>
        </p:txBody>
      </p:sp>
      <p:sp>
        <p:nvSpPr>
          <p:cNvPr id="8" name="Title 1">
            <a:extLst>
              <a:ext uri="{FF2B5EF4-FFF2-40B4-BE49-F238E27FC236}">
                <a16:creationId xmlns:a16="http://schemas.microsoft.com/office/drawing/2014/main" id="{D94D503A-4278-EA44-A2B8-A0BC16E47497}"/>
              </a:ext>
            </a:extLst>
          </p:cNvPr>
          <p:cNvSpPr>
            <a:spLocks noGrp="1"/>
          </p:cNvSpPr>
          <p:nvPr>
            <p:ph type="ctrTitle" hasCustomPrompt="1"/>
          </p:nvPr>
        </p:nvSpPr>
        <p:spPr>
          <a:xfrm>
            <a:off x="990600" y="342769"/>
            <a:ext cx="9982200" cy="730146"/>
          </a:xfrm>
        </p:spPr>
        <p:txBody>
          <a:bodyPr anchor="ctr"/>
          <a:lstStyle>
            <a:lvl1pPr algn="l">
              <a:defRPr sz="3600">
                <a:solidFill>
                  <a:srgbClr val="342649"/>
                </a:solidFill>
                <a:latin typeface="Georgia" panose="02040502050405020303" pitchFamily="18" charset="0"/>
              </a:defRPr>
            </a:lvl1pPr>
          </a:lstStyle>
          <a:p>
            <a:r>
              <a:rPr lang="en-US" dirty="0"/>
              <a:t>Title of Chart here</a:t>
            </a:r>
          </a:p>
        </p:txBody>
      </p:sp>
      <p:pic>
        <p:nvPicPr>
          <p:cNvPr id="2" name="Picture 1">
            <a:extLst>
              <a:ext uri="{FF2B5EF4-FFF2-40B4-BE49-F238E27FC236}">
                <a16:creationId xmlns:a16="http://schemas.microsoft.com/office/drawing/2014/main" id="{869D065A-BC76-E6D9-6D0D-43A8B3A4017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52901252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66B1D-AF6E-4D73-5C76-46D552E48680}"/>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566054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EB055-0DEE-814F-9715-B49340ADB67F}"/>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4" name="Title 1">
            <a:extLst>
              <a:ext uri="{FF2B5EF4-FFF2-40B4-BE49-F238E27FC236}">
                <a16:creationId xmlns:a16="http://schemas.microsoft.com/office/drawing/2014/main" id="{7985CE5A-5F5E-6241-8C24-6449FFC1BE16}"/>
              </a:ext>
            </a:extLst>
          </p:cNvPr>
          <p:cNvSpPr>
            <a:spLocks noGrp="1"/>
          </p:cNvSpPr>
          <p:nvPr>
            <p:ph type="ctrTitle"/>
          </p:nvPr>
        </p:nvSpPr>
        <p:spPr>
          <a:xfrm>
            <a:off x="1311965" y="1222513"/>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05FC580-0638-0545-95FA-01B62CFB2386}"/>
              </a:ext>
            </a:extLst>
          </p:cNvPr>
          <p:cNvSpPr>
            <a:spLocks noGrp="1"/>
          </p:cNvSpPr>
          <p:nvPr>
            <p:ph type="subTitle" idx="1"/>
          </p:nvPr>
        </p:nvSpPr>
        <p:spPr>
          <a:xfrm>
            <a:off x="1311966" y="3933569"/>
            <a:ext cx="9356033" cy="574932"/>
          </a:xfrm>
        </p:spPr>
        <p:txBody>
          <a:bodyPr>
            <a:noAutofit/>
          </a:bodyPr>
          <a:lstStyle>
            <a:lvl1pPr marL="0" indent="0" algn="l">
              <a:buNone/>
              <a:defRPr sz="2000" b="0" i="0">
                <a:solidFill>
                  <a:srgbClr val="F7EDE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20">
            <a:extLst>
              <a:ext uri="{FF2B5EF4-FFF2-40B4-BE49-F238E27FC236}">
                <a16:creationId xmlns:a16="http://schemas.microsoft.com/office/drawing/2014/main" id="{624386E0-AF5D-C349-9538-8D2E27DA19EF}"/>
              </a:ext>
            </a:extLst>
          </p:cNvPr>
          <p:cNvSpPr>
            <a:spLocks noGrp="1"/>
          </p:cNvSpPr>
          <p:nvPr>
            <p:ph type="body" sz="quarter" idx="12" hasCustomPrompt="1"/>
          </p:nvPr>
        </p:nvSpPr>
        <p:spPr>
          <a:xfrm>
            <a:off x="1311965" y="5411972"/>
            <a:ext cx="7026705" cy="323665"/>
          </a:xfrm>
        </p:spPr>
        <p:txBody>
          <a:bodyPr anchor="ctr">
            <a:noAutofit/>
          </a:bodyPr>
          <a:lstStyle>
            <a:lvl1pPr>
              <a:buFontTx/>
              <a:buNone/>
              <a:defRPr sz="1400">
                <a:solidFill>
                  <a:srgbClr val="F7EDE4"/>
                </a:solidFill>
                <a:latin typeface="Arial" panose="020B0604020202020204" pitchFamily="34" charset="0"/>
                <a:cs typeface="Arial" panose="020B0604020202020204" pitchFamily="34" charset="0"/>
              </a:defRPr>
            </a:lvl1pPr>
          </a:lstStyle>
          <a:p>
            <a:pPr lvl="0"/>
            <a:r>
              <a:rPr lang="en-US" dirty="0"/>
              <a:t>Click to enter presenter name and title</a:t>
            </a:r>
          </a:p>
        </p:txBody>
      </p:sp>
      <p:sp>
        <p:nvSpPr>
          <p:cNvPr id="7" name="Text Placeholder 22">
            <a:extLst>
              <a:ext uri="{FF2B5EF4-FFF2-40B4-BE49-F238E27FC236}">
                <a16:creationId xmlns:a16="http://schemas.microsoft.com/office/drawing/2014/main" id="{5CC3770E-E55C-E847-9B92-E8D4A4C41E29}"/>
              </a:ext>
            </a:extLst>
          </p:cNvPr>
          <p:cNvSpPr>
            <a:spLocks noGrp="1"/>
          </p:cNvSpPr>
          <p:nvPr>
            <p:ph type="body" sz="quarter" idx="13" hasCustomPrompt="1"/>
          </p:nvPr>
        </p:nvSpPr>
        <p:spPr>
          <a:xfrm>
            <a:off x="1311965" y="5740203"/>
            <a:ext cx="7390803" cy="401149"/>
          </a:xfrm>
        </p:spPr>
        <p:txBody>
          <a:bodyPr anchor="ctr">
            <a:noAutofit/>
          </a:bodyPr>
          <a:lstStyle>
            <a:lvl1pPr>
              <a:buFontTx/>
              <a:buNone/>
              <a:defRPr sz="1200" b="0" i="0">
                <a:solidFill>
                  <a:srgbClr val="F7EDE4"/>
                </a:solidFill>
                <a:latin typeface="Arial" panose="020B0604020202020204" pitchFamily="34" charset="0"/>
                <a:cs typeface="Arial" panose="020B0604020202020204" pitchFamily="34" charset="0"/>
              </a:defRPr>
            </a:lvl1pPr>
            <a:lvl2pPr>
              <a:buFontTx/>
              <a:buNone/>
              <a:defRPr sz="1200" b="0" i="0">
                <a:solidFill>
                  <a:srgbClr val="F7EDE4"/>
                </a:solidFill>
                <a:latin typeface="Arial" panose="020B0604020202020204" pitchFamily="34" charset="0"/>
                <a:cs typeface="Arial" panose="020B0604020202020204" pitchFamily="34" charset="0"/>
              </a:defRPr>
            </a:lvl2pPr>
            <a:lvl3pPr>
              <a:buFontTx/>
              <a:buNone/>
              <a:defRPr sz="1200" b="0" i="0">
                <a:solidFill>
                  <a:srgbClr val="F7EDE4"/>
                </a:solidFill>
                <a:latin typeface="Arial" panose="020B0604020202020204" pitchFamily="34" charset="0"/>
                <a:cs typeface="Arial" panose="020B0604020202020204" pitchFamily="34" charset="0"/>
              </a:defRPr>
            </a:lvl3pPr>
            <a:lvl4pPr>
              <a:buFontTx/>
              <a:buNone/>
              <a:defRPr sz="1200" b="0" i="0">
                <a:solidFill>
                  <a:srgbClr val="F7EDE4"/>
                </a:solidFill>
                <a:latin typeface="Arial" panose="020B0604020202020204" pitchFamily="34" charset="0"/>
                <a:cs typeface="Arial" panose="020B0604020202020204" pitchFamily="34" charset="0"/>
              </a:defRPr>
            </a:lvl4pPr>
            <a:lvl5pPr>
              <a:buFontTx/>
              <a:buNone/>
              <a:defRPr sz="1200" b="0" i="0">
                <a:solidFill>
                  <a:srgbClr val="F7EDE4"/>
                </a:solidFill>
                <a:latin typeface="Arial" panose="020B0604020202020204" pitchFamily="34" charset="0"/>
                <a:cs typeface="Arial" panose="020B0604020202020204" pitchFamily="34" charset="0"/>
              </a:defRPr>
            </a:lvl5pPr>
          </a:lstStyle>
          <a:p>
            <a:pPr lvl="0"/>
            <a:r>
              <a:rPr lang="en-US" dirty="0"/>
              <a:t>Click to enter date</a:t>
            </a:r>
          </a:p>
        </p:txBody>
      </p:sp>
      <p:pic>
        <p:nvPicPr>
          <p:cNvPr id="8" name="Picture 7">
            <a:extLst>
              <a:ext uri="{FF2B5EF4-FFF2-40B4-BE49-F238E27FC236}">
                <a16:creationId xmlns:a16="http://schemas.microsoft.com/office/drawing/2014/main" id="{686A0F74-E046-7349-9363-11480C5BD836}"/>
              </a:ext>
            </a:extLst>
          </p:cNvPr>
          <p:cNvPicPr>
            <a:picLocks noChangeAspect="1"/>
          </p:cNvPicPr>
          <p:nvPr userDrawn="1"/>
        </p:nvPicPr>
        <p:blipFill>
          <a:blip r:embed="rId3"/>
          <a:stretch>
            <a:fillRect/>
          </a:stretch>
        </p:blipFill>
        <p:spPr>
          <a:xfrm>
            <a:off x="356616" y="301752"/>
            <a:ext cx="2530683" cy="822960"/>
          </a:xfrm>
          <a:prstGeom prst="rect">
            <a:avLst/>
          </a:prstGeom>
        </p:spPr>
      </p:pic>
      <p:sp>
        <p:nvSpPr>
          <p:cNvPr id="9" name="TextBox 8">
            <a:extLst>
              <a:ext uri="{FF2B5EF4-FFF2-40B4-BE49-F238E27FC236}">
                <a16:creationId xmlns:a16="http://schemas.microsoft.com/office/drawing/2014/main" id="{1A058CF2-0CD9-C20C-092A-DBC38BDD354C}"/>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4017869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26931-7B11-BE42-8D12-73A86B1CB990}"/>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5" name="TextBox 4">
            <a:extLst>
              <a:ext uri="{FF2B5EF4-FFF2-40B4-BE49-F238E27FC236}">
                <a16:creationId xmlns:a16="http://schemas.microsoft.com/office/drawing/2014/main" id="{6A8CDB0B-F826-C4C9-6AE0-3B1ECD461992}"/>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
        <p:nvSpPr>
          <p:cNvPr id="2" name="Title 1">
            <a:extLst>
              <a:ext uri="{FF2B5EF4-FFF2-40B4-BE49-F238E27FC236}">
                <a16:creationId xmlns:a16="http://schemas.microsoft.com/office/drawing/2014/main" id="{34A30DC8-0080-79A6-C739-C8BC72F1605D}"/>
              </a:ext>
            </a:extLst>
          </p:cNvPr>
          <p:cNvSpPr>
            <a:spLocks noGrp="1"/>
          </p:cNvSpPr>
          <p:nvPr>
            <p:ph type="ctrTitle"/>
          </p:nvPr>
        </p:nvSpPr>
        <p:spPr>
          <a:xfrm>
            <a:off x="586409" y="1769554"/>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20857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endParaRPr lang="en-US" dirty="0"/>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2/18/2025</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dirty="0"/>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dirty="0" err="1"/>
              <a:t>TruStage</a:t>
            </a:r>
            <a:r>
              <a:rPr lang="en-US" dirty="0"/>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99111560"/>
      </p:ext>
    </p:extLst>
  </p:cSld>
  <p:clrMapOvr>
    <a:masterClrMapping/>
  </p:clrMapOvr>
  <p:extLst>
    <p:ext uri="{DCECCB84-F9BA-43D5-87BE-67443E8EF086}">
      <p15:sldGuideLst xmlns:p15="http://schemas.microsoft.com/office/powerpoint/2012/main">
        <p15:guide id="1" pos="60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i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331843"/>
            <a:ext cx="9982200" cy="4511745"/>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266592396"/>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subhea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908727"/>
            <a:ext cx="9982200" cy="4482134"/>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B75154B5-8AE3-2745-849A-1279C7C10B94}"/>
              </a:ext>
            </a:extLst>
          </p:cNvPr>
          <p:cNvSpPr>
            <a:spLocks noGrp="1"/>
          </p:cNvSpPr>
          <p:nvPr>
            <p:ph type="body" sz="quarter" idx="12"/>
          </p:nvPr>
        </p:nvSpPr>
        <p:spPr>
          <a:xfrm>
            <a:off x="990600" y="1311827"/>
            <a:ext cx="9982199" cy="596900"/>
          </a:xfrm>
        </p:spPr>
        <p:txBody>
          <a:bodyPr anchor="ctr">
            <a:normAutofit/>
          </a:bodyPr>
          <a:lstStyle>
            <a:lvl1pPr>
              <a:buFontTx/>
              <a:buNone/>
              <a:defRPr sz="2400" b="1" i="0">
                <a:solidFill>
                  <a:schemeClr val="tx2"/>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384686802"/>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Conten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1007261" y="342769"/>
            <a:ext cx="10177480"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sp>
        <p:nvSpPr>
          <p:cNvPr id="18" name="Text Placeholder 8">
            <a:extLst>
              <a:ext uri="{FF2B5EF4-FFF2-40B4-BE49-F238E27FC236}">
                <a16:creationId xmlns:a16="http://schemas.microsoft.com/office/drawing/2014/main" id="{6959CB70-DAD8-D542-A372-A7BEAF2A4C63}"/>
              </a:ext>
            </a:extLst>
          </p:cNvPr>
          <p:cNvSpPr>
            <a:spLocks noGrp="1"/>
          </p:cNvSpPr>
          <p:nvPr>
            <p:ph type="body" sz="quarter" idx="13"/>
          </p:nvPr>
        </p:nvSpPr>
        <p:spPr>
          <a:xfrm>
            <a:off x="6182139"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E1CB5B28-110D-1846-A6BF-9F4ABD4E55C5}"/>
              </a:ext>
            </a:extLst>
          </p:cNvPr>
          <p:cNvSpPr>
            <a:spLocks noGrp="1"/>
          </p:cNvSpPr>
          <p:nvPr>
            <p:ph type="body" sz="quarter" idx="14"/>
          </p:nvPr>
        </p:nvSpPr>
        <p:spPr>
          <a:xfrm>
            <a:off x="6182139"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3" name="Text Placeholder 8">
            <a:extLst>
              <a:ext uri="{FF2B5EF4-FFF2-40B4-BE49-F238E27FC236}">
                <a16:creationId xmlns:a16="http://schemas.microsoft.com/office/drawing/2014/main" id="{096C03DC-8BDA-2646-7529-305205C54EB4}"/>
              </a:ext>
            </a:extLst>
          </p:cNvPr>
          <p:cNvSpPr>
            <a:spLocks noGrp="1"/>
          </p:cNvSpPr>
          <p:nvPr>
            <p:ph type="body" sz="quarter" idx="15"/>
          </p:nvPr>
        </p:nvSpPr>
        <p:spPr>
          <a:xfrm>
            <a:off x="1007260"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a:extLst>
              <a:ext uri="{FF2B5EF4-FFF2-40B4-BE49-F238E27FC236}">
                <a16:creationId xmlns:a16="http://schemas.microsoft.com/office/drawing/2014/main" id="{D9734E48-18EE-8D53-CD04-28DB6881A8BD}"/>
              </a:ext>
            </a:extLst>
          </p:cNvPr>
          <p:cNvSpPr>
            <a:spLocks noGrp="1"/>
          </p:cNvSpPr>
          <p:nvPr>
            <p:ph type="body" sz="quarter" idx="16"/>
          </p:nvPr>
        </p:nvSpPr>
        <p:spPr>
          <a:xfrm>
            <a:off x="1007260"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5" name="Picture 4">
            <a:extLst>
              <a:ext uri="{FF2B5EF4-FFF2-40B4-BE49-F238E27FC236}">
                <a16:creationId xmlns:a16="http://schemas.microsoft.com/office/drawing/2014/main" id="{C3D0E258-D473-F647-AC35-EDD2E8437D18}"/>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28092431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left imag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D7FA793-3311-EE4E-98EB-935DBFF31992}"/>
              </a:ext>
            </a:extLst>
          </p:cNvPr>
          <p:cNvSpPr>
            <a:spLocks noGrp="1"/>
          </p:cNvSpPr>
          <p:nvPr>
            <p:ph type="pic" sz="quarter" idx="12" hasCustomPrompt="1"/>
          </p:nvPr>
        </p:nvSpPr>
        <p:spPr>
          <a:xfrm>
            <a:off x="0" y="1331207"/>
            <a:ext cx="5422392" cy="5538486"/>
          </a:xfrm>
          <a:solidFill>
            <a:schemeClr val="bg1">
              <a:lumMod val="85000"/>
            </a:schemeClr>
          </a:solidFill>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Picture</a:t>
            </a:r>
          </a:p>
        </p:txBody>
      </p:sp>
      <p:sp>
        <p:nvSpPr>
          <p:cNvPr id="6" name="Text Placeholder 8">
            <a:extLst>
              <a:ext uri="{FF2B5EF4-FFF2-40B4-BE49-F238E27FC236}">
                <a16:creationId xmlns:a16="http://schemas.microsoft.com/office/drawing/2014/main" id="{0C1FF43E-1075-B64D-890C-AA847344CDBD}"/>
              </a:ext>
            </a:extLst>
          </p:cNvPr>
          <p:cNvSpPr>
            <a:spLocks noGrp="1"/>
          </p:cNvSpPr>
          <p:nvPr>
            <p:ph type="body" sz="quarter" idx="13"/>
          </p:nvPr>
        </p:nvSpPr>
        <p:spPr>
          <a:xfrm>
            <a:off x="5973679" y="1928107"/>
            <a:ext cx="5373623" cy="3795713"/>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44E6E75-D936-074D-8CF9-8FEF5AB9392C}"/>
              </a:ext>
            </a:extLst>
          </p:cNvPr>
          <p:cNvSpPr>
            <a:spLocks noGrp="1"/>
          </p:cNvSpPr>
          <p:nvPr>
            <p:ph type="body" sz="quarter" idx="14"/>
          </p:nvPr>
        </p:nvSpPr>
        <p:spPr>
          <a:xfrm>
            <a:off x="5973679" y="1331207"/>
            <a:ext cx="5373623"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9" name="Title 1">
            <a:extLst>
              <a:ext uri="{FF2B5EF4-FFF2-40B4-BE49-F238E27FC236}">
                <a16:creationId xmlns:a16="http://schemas.microsoft.com/office/drawing/2014/main" id="{84F56A14-E362-EE43-BF53-54456BBDDC9A}"/>
              </a:ext>
            </a:extLst>
          </p:cNvPr>
          <p:cNvSpPr>
            <a:spLocks noGrp="1"/>
          </p:cNvSpPr>
          <p:nvPr>
            <p:ph type="ctrTitle" hasCustomPrompt="1"/>
          </p:nvPr>
        </p:nvSpPr>
        <p:spPr>
          <a:xfrm>
            <a:off x="990600" y="342769"/>
            <a:ext cx="10356702"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pic>
        <p:nvPicPr>
          <p:cNvPr id="10" name="Picture 9">
            <a:extLst>
              <a:ext uri="{FF2B5EF4-FFF2-40B4-BE49-F238E27FC236}">
                <a16:creationId xmlns:a16="http://schemas.microsoft.com/office/drawing/2014/main" id="{DB939BEA-4674-6E4A-8AC8-583E51E288E3}"/>
              </a:ext>
            </a:extLst>
          </p:cNvPr>
          <p:cNvPicPr>
            <a:picLocks noChangeAspect="1"/>
          </p:cNvPicPr>
          <p:nvPr userDrawn="1"/>
        </p:nvPicPr>
        <p:blipFill>
          <a:blip r:embed="rId2"/>
          <a:stretch>
            <a:fillRect/>
          </a:stretch>
        </p:blipFill>
        <p:spPr>
          <a:xfrm>
            <a:off x="129540" y="342769"/>
            <a:ext cx="731520" cy="731520"/>
          </a:xfrm>
          <a:prstGeom prst="rect">
            <a:avLst/>
          </a:prstGeom>
        </p:spPr>
      </p:pic>
    </p:spTree>
    <p:extLst>
      <p:ext uri="{BB962C8B-B14F-4D97-AF65-F5344CB8AC3E}">
        <p14:creationId xmlns:p14="http://schemas.microsoft.com/office/powerpoint/2010/main" val="1549861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082B51F-6222-DC48-BA67-E1D013C554B3}"/>
              </a:ext>
            </a:extLst>
          </p:cNvPr>
          <p:cNvSpPr>
            <a:spLocks noGrp="1"/>
          </p:cNvSpPr>
          <p:nvPr>
            <p:ph type="chart" sz="quarter" idx="10" hasCustomPrompt="1"/>
          </p:nvPr>
        </p:nvSpPr>
        <p:spPr>
          <a:xfrm>
            <a:off x="990600" y="1421297"/>
            <a:ext cx="9982200" cy="4808054"/>
          </a:xfrm>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Chart</a:t>
            </a:r>
          </a:p>
        </p:txBody>
      </p:sp>
      <p:sp>
        <p:nvSpPr>
          <p:cNvPr id="8" name="Title 1">
            <a:extLst>
              <a:ext uri="{FF2B5EF4-FFF2-40B4-BE49-F238E27FC236}">
                <a16:creationId xmlns:a16="http://schemas.microsoft.com/office/drawing/2014/main" id="{D94D503A-4278-EA44-A2B8-A0BC16E47497}"/>
              </a:ext>
            </a:extLst>
          </p:cNvPr>
          <p:cNvSpPr>
            <a:spLocks noGrp="1"/>
          </p:cNvSpPr>
          <p:nvPr>
            <p:ph type="ctrTitle" hasCustomPrompt="1"/>
          </p:nvPr>
        </p:nvSpPr>
        <p:spPr>
          <a:xfrm>
            <a:off x="990600" y="342769"/>
            <a:ext cx="9982200" cy="730146"/>
          </a:xfrm>
        </p:spPr>
        <p:txBody>
          <a:bodyPr anchor="ctr"/>
          <a:lstStyle>
            <a:lvl1pPr algn="l">
              <a:defRPr sz="3600">
                <a:solidFill>
                  <a:srgbClr val="342649"/>
                </a:solidFill>
                <a:latin typeface="Georgia" panose="02040502050405020303" pitchFamily="18" charset="0"/>
              </a:defRPr>
            </a:lvl1pPr>
          </a:lstStyle>
          <a:p>
            <a:r>
              <a:rPr lang="en-US" dirty="0"/>
              <a:t>Title of Chart here</a:t>
            </a:r>
          </a:p>
        </p:txBody>
      </p:sp>
      <p:pic>
        <p:nvPicPr>
          <p:cNvPr id="2" name="Picture 1">
            <a:extLst>
              <a:ext uri="{FF2B5EF4-FFF2-40B4-BE49-F238E27FC236}">
                <a16:creationId xmlns:a16="http://schemas.microsoft.com/office/drawing/2014/main" id="{869D065A-BC76-E6D9-6D0D-43A8B3A4017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100026408"/>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66B1D-AF6E-4D73-5C76-46D552E48680}"/>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6681599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C46E-29EA-EBC5-A59F-65DB04BA6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340C9-F39F-0E7A-9A0C-A07210E59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10CCD-6644-E9C9-90BC-71BB44628C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83665E-5FFF-4121-BB1F-2E292E2364C7}" type="datetimeFigureOut">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2/18/2025</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48EF9C34-905E-7651-5556-49DE1945BA6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AF45E9F8-5533-22E2-9CAC-C8B9BB345F8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DCA42F-EA5C-4795-BE79-7F1877FCD639}" type="slidenum">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2554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623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F9C361-3C93-E218-607D-20B5171F24E4}"/>
              </a:ext>
            </a:extLst>
          </p:cNvPr>
          <p:cNvSpPr/>
          <p:nvPr userDrawn="1"/>
        </p:nvSpPr>
        <p:spPr>
          <a:xfrm>
            <a:off x="0" y="1395413"/>
            <a:ext cx="12192000" cy="5462587"/>
          </a:xfrm>
          <a:prstGeom prst="rect">
            <a:avLst/>
          </a:prstGeom>
          <a:solidFill>
            <a:schemeClr val="tx2"/>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dirty="0">
              <a:solidFill>
                <a:srgbClr val="FAE07E"/>
              </a:solidFill>
            </a:endParaRPr>
          </a:p>
        </p:txBody>
      </p:sp>
      <p:pic>
        <p:nvPicPr>
          <p:cNvPr id="4" name="Picture 15">
            <a:extLst>
              <a:ext uri="{FF2B5EF4-FFF2-40B4-BE49-F238E27FC236}">
                <a16:creationId xmlns:a16="http://schemas.microsoft.com/office/drawing/2014/main" id="{133417CF-96B2-FDC4-E105-88F525464F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851" y="293688"/>
            <a:ext cx="2628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734428B-22B0-3B42-C3D4-26CE3F775A36}"/>
              </a:ext>
            </a:extLst>
          </p:cNvPr>
          <p:cNvSpPr txBox="1">
            <a:spLocks/>
          </p:cNvSpPr>
          <p:nvPr userDrawn="1"/>
        </p:nvSpPr>
        <p:spPr>
          <a:xfrm>
            <a:off x="571501" y="3263901"/>
            <a:ext cx="7277100" cy="1825625"/>
          </a:xfrm>
          <a:prstGeom prst="rect">
            <a:avLst/>
          </a:prstGeom>
        </p:spPr>
        <p:txBody>
          <a:bodyPr lIns="54864" tIns="34290" rIns="68580" bIns="34290"/>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pPr>
              <a:defRPr/>
            </a:pPr>
            <a:r>
              <a:rPr lang="en-US" sz="4500"/>
              <a:t>Thank you.</a:t>
            </a:r>
            <a:endParaRPr lang="en-US" sz="4500" dirty="0"/>
          </a:p>
        </p:txBody>
      </p:sp>
      <p:sp>
        <p:nvSpPr>
          <p:cNvPr id="6" name="TextBox 12">
            <a:extLst>
              <a:ext uri="{FF2B5EF4-FFF2-40B4-BE49-F238E27FC236}">
                <a16:creationId xmlns:a16="http://schemas.microsoft.com/office/drawing/2014/main" id="{5E0FB6DC-6403-C037-F925-221375CE984D}"/>
              </a:ext>
            </a:extLst>
          </p:cNvPr>
          <p:cNvSpPr txBox="1">
            <a:spLocks noChangeArrowheads="1"/>
          </p:cNvSpPr>
          <p:nvPr userDrawn="1"/>
        </p:nvSpPr>
        <p:spPr bwMode="auto">
          <a:xfrm>
            <a:off x="10066868" y="6467475"/>
            <a:ext cx="1553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000">
                <a:solidFill>
                  <a:schemeClr val="tx1"/>
                </a:solidFill>
                <a:latin typeface="Verdana" panose="020B0604030504040204" pitchFamily="34" charset="0"/>
                <a:cs typeface="Arial" panose="020B0604020202020204" pitchFamily="34" charset="0"/>
              </a:defRPr>
            </a:lvl1pPr>
            <a:lvl2pPr marL="742950" indent="-285750">
              <a:defRPr sz="2000">
                <a:solidFill>
                  <a:schemeClr val="tx1"/>
                </a:solidFill>
                <a:latin typeface="Verdana" panose="020B0604030504040204" pitchFamily="34" charset="0"/>
                <a:cs typeface="Arial" panose="020B0604020202020204" pitchFamily="34" charset="0"/>
              </a:defRPr>
            </a:lvl2pPr>
            <a:lvl3pPr marL="1143000" indent="-228600">
              <a:defRPr sz="2000">
                <a:solidFill>
                  <a:schemeClr val="tx1"/>
                </a:solidFill>
                <a:latin typeface="Verdana" panose="020B0604030504040204" pitchFamily="34" charset="0"/>
                <a:cs typeface="Arial" panose="020B0604020202020204" pitchFamily="34" charset="0"/>
              </a:defRPr>
            </a:lvl3pPr>
            <a:lvl4pPr marL="1600200" indent="-228600">
              <a:defRPr sz="2000">
                <a:solidFill>
                  <a:schemeClr val="tx1"/>
                </a:solidFill>
                <a:latin typeface="Verdana" panose="020B0604030504040204" pitchFamily="34" charset="0"/>
                <a:cs typeface="Arial" panose="020B0604020202020204" pitchFamily="34" charset="0"/>
              </a:defRPr>
            </a:lvl4pPr>
            <a:lvl5pPr marL="2057400" indent="-228600">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algn="r"/>
            <a:r>
              <a:rPr lang="en-US" altLang="en-US" sz="600">
                <a:solidFill>
                  <a:schemeClr val="bg2"/>
                </a:solidFill>
              </a:rPr>
              <a:t>© TruStage</a:t>
            </a:r>
          </a:p>
        </p:txBody>
      </p:sp>
      <p:sp>
        <p:nvSpPr>
          <p:cNvPr id="11" name="Text Placeholder 10"/>
          <p:cNvSpPr>
            <a:spLocks noGrp="1"/>
          </p:cNvSpPr>
          <p:nvPr>
            <p:ph type="body" sz="quarter" idx="12"/>
          </p:nvPr>
        </p:nvSpPr>
        <p:spPr>
          <a:xfrm>
            <a:off x="8115300" y="3295701"/>
            <a:ext cx="3505200" cy="1936661"/>
          </a:xfrm>
        </p:spPr>
        <p:txBody>
          <a:bodyPr/>
          <a:lstStyle>
            <a:lvl1pPr>
              <a:lnSpc>
                <a:spcPct val="120000"/>
              </a:lnSpc>
              <a:spcBef>
                <a:spcPts val="0"/>
              </a:spcBef>
              <a:defRPr b="1">
                <a:solidFill>
                  <a:schemeClr val="accent1"/>
                </a:solidFill>
              </a:defRPr>
            </a:lvl1pPr>
            <a:lvl2pPr marL="4763" indent="0">
              <a:lnSpc>
                <a:spcPct val="120000"/>
              </a:lnSpc>
              <a:spcBef>
                <a:spcPts val="0"/>
              </a:spcBef>
              <a:buFontTx/>
              <a:buNone/>
              <a:defRPr>
                <a:solidFill>
                  <a:schemeClr val="accent1"/>
                </a:solidFill>
              </a:defRPr>
            </a:lvl2pPr>
            <a:lvl3pPr marL="5954" indent="0">
              <a:lnSpc>
                <a:spcPct val="120000"/>
              </a:lnSpc>
              <a:spcBef>
                <a:spcPts val="0"/>
              </a:spcBef>
              <a:buFontTx/>
              <a:buNone/>
              <a:tabLst/>
              <a:defRPr>
                <a:solidFill>
                  <a:schemeClr val="accent1"/>
                </a:solidFill>
              </a:defRPr>
            </a:lvl3pPr>
            <a:lvl4pPr marL="5954"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p:cNvSpPr>
            <a:spLocks noGrp="1"/>
          </p:cNvSpPr>
          <p:nvPr>
            <p:ph type="body" sz="quarter" idx="11"/>
          </p:nvPr>
        </p:nvSpPr>
        <p:spPr>
          <a:xfrm>
            <a:off x="576263" y="6346825"/>
            <a:ext cx="1958556" cy="304800"/>
          </a:xfrm>
        </p:spPr>
        <p:txBody>
          <a:bodyPr anchor="b" anchorCtr="0"/>
          <a:lstStyle>
            <a:lvl1pPr>
              <a:defRPr sz="600">
                <a:solidFill>
                  <a:schemeClr val="bg2"/>
                </a:solidFill>
              </a:defRPr>
            </a:lvl1pPr>
            <a:lvl2pPr marL="4763" indent="0">
              <a:buNone/>
              <a:defRPr/>
            </a:lvl2pPr>
            <a:lvl3pPr marL="172640" indent="0">
              <a:buNone/>
              <a:defRPr/>
            </a:lvl3pPr>
            <a:lvl4pPr marL="345281" indent="0">
              <a:buNone/>
              <a:defRPr/>
            </a:lvl4pPr>
          </a:lstStyle>
          <a:p>
            <a:pPr lvl="0"/>
            <a:r>
              <a:rPr lang="en-US"/>
              <a:t>Click to edit Master text styles</a:t>
            </a:r>
          </a:p>
        </p:txBody>
      </p:sp>
      <p:sp>
        <p:nvSpPr>
          <p:cNvPr id="8" name="Text Placeholder 11"/>
          <p:cNvSpPr>
            <a:spLocks noGrp="1"/>
          </p:cNvSpPr>
          <p:nvPr>
            <p:ph type="body" sz="quarter" idx="13"/>
          </p:nvPr>
        </p:nvSpPr>
        <p:spPr>
          <a:xfrm>
            <a:off x="576263" y="5694557"/>
            <a:ext cx="11044079" cy="652269"/>
          </a:xfrm>
        </p:spPr>
        <p:txBody>
          <a:bodyPr anchor="b" anchorCtr="0"/>
          <a:lstStyle>
            <a:lvl1pPr>
              <a:lnSpc>
                <a:spcPct val="100000"/>
              </a:lnSpc>
              <a:spcBef>
                <a:spcPts val="375"/>
              </a:spcBef>
              <a:defRPr sz="600">
                <a:solidFill>
                  <a:schemeClr val="bg2"/>
                </a:solidFill>
              </a:defRPr>
            </a:lvl1pPr>
            <a:lvl2pPr marL="4763" indent="0">
              <a:buNone/>
              <a:defRPr/>
            </a:lvl2pPr>
            <a:lvl3pPr marL="172640" indent="0">
              <a:buNone/>
              <a:defRPr/>
            </a:lvl3pPr>
            <a:lvl4pPr marL="345281" indent="0">
              <a:buNone/>
              <a:defRPr/>
            </a:lvl4pPr>
          </a:lstStyle>
          <a:p>
            <a:pPr lvl="0"/>
            <a:r>
              <a:rPr lang="en-US"/>
              <a:t>Click to edit Master text styles</a:t>
            </a:r>
          </a:p>
        </p:txBody>
      </p:sp>
      <p:sp>
        <p:nvSpPr>
          <p:cNvPr id="7" name="Date Placeholder 3">
            <a:extLst>
              <a:ext uri="{FF2B5EF4-FFF2-40B4-BE49-F238E27FC236}">
                <a16:creationId xmlns:a16="http://schemas.microsoft.com/office/drawing/2014/main" id="{83DCE956-9A4A-FDDA-7464-68DDB291B7CD}"/>
              </a:ext>
            </a:extLst>
          </p:cNvPr>
          <p:cNvSpPr>
            <a:spLocks noGrp="1"/>
          </p:cNvSpPr>
          <p:nvPr>
            <p:ph type="dt" sz="half" idx="14"/>
          </p:nvPr>
        </p:nvSpPr>
        <p:spPr/>
        <p:txBody>
          <a:bodyPr/>
          <a:lstStyle>
            <a:lvl1pPr>
              <a:defRPr/>
            </a:lvl1pPr>
          </a:lstStyle>
          <a:p>
            <a:pPr>
              <a:defRPr/>
            </a:pPr>
            <a:fld id="{C16FA48E-52A6-4AEC-AF1D-F1F8CD8BC2BC}" type="datetime1">
              <a:rPr lang="en-US"/>
              <a:pPr>
                <a:defRPr/>
              </a:pPr>
              <a:t>2/18/2025</a:t>
            </a:fld>
            <a:endParaRPr lang="en-US"/>
          </a:p>
        </p:txBody>
      </p:sp>
    </p:spTree>
    <p:extLst>
      <p:ext uri="{BB962C8B-B14F-4D97-AF65-F5344CB8AC3E}">
        <p14:creationId xmlns:p14="http://schemas.microsoft.com/office/powerpoint/2010/main" val="27070233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174F27-0785-0ECF-C34C-34310993B0F3}"/>
              </a:ext>
            </a:extLst>
          </p:cNvPr>
          <p:cNvSpPr/>
          <p:nvPr userDrawn="1"/>
        </p:nvSpPr>
        <p:spPr>
          <a:xfrm>
            <a:off x="0" y="1395413"/>
            <a:ext cx="12192000" cy="5462587"/>
          </a:xfrm>
          <a:prstGeom prst="rect">
            <a:avLst/>
          </a:prstGeom>
          <a:solidFill>
            <a:schemeClr val="accent1"/>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dirty="0">
              <a:solidFill>
                <a:srgbClr val="FAE07E"/>
              </a:solidFill>
            </a:endParaRPr>
          </a:p>
        </p:txBody>
      </p:sp>
      <p:sp>
        <p:nvSpPr>
          <p:cNvPr id="5" name="TextBox 7">
            <a:extLst>
              <a:ext uri="{FF2B5EF4-FFF2-40B4-BE49-F238E27FC236}">
                <a16:creationId xmlns:a16="http://schemas.microsoft.com/office/drawing/2014/main" id="{0A607CA1-8A68-D9A0-6E35-02FD005ACB71}"/>
              </a:ext>
            </a:extLst>
          </p:cNvPr>
          <p:cNvSpPr txBox="1">
            <a:spLocks noChangeArrowheads="1"/>
          </p:cNvSpPr>
          <p:nvPr userDrawn="1"/>
        </p:nvSpPr>
        <p:spPr bwMode="auto">
          <a:xfrm>
            <a:off x="565152" y="6499225"/>
            <a:ext cx="803063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4">
            <a:spAutoFit/>
          </a:bodyPr>
          <a:lstStyle>
            <a:lvl1pPr defTabSz="685800">
              <a:defRPr sz="2000">
                <a:solidFill>
                  <a:schemeClr val="tx1"/>
                </a:solidFill>
                <a:latin typeface="Verdana" panose="020B0604030504040204" pitchFamily="34" charset="0"/>
                <a:cs typeface="Arial" panose="020B0604020202020204" pitchFamily="34" charset="0"/>
              </a:defRPr>
            </a:lvl1pPr>
            <a:lvl2pPr marL="742950" indent="-285750" defTabSz="685800">
              <a:defRPr sz="2000">
                <a:solidFill>
                  <a:schemeClr val="tx1"/>
                </a:solidFill>
                <a:latin typeface="Verdana" panose="020B0604030504040204" pitchFamily="34" charset="0"/>
                <a:cs typeface="Arial" panose="020B0604020202020204" pitchFamily="34" charset="0"/>
              </a:defRPr>
            </a:lvl2pPr>
            <a:lvl3pPr marL="1143000" indent="-228600" defTabSz="685800">
              <a:defRPr sz="2000">
                <a:solidFill>
                  <a:schemeClr val="tx1"/>
                </a:solidFill>
                <a:latin typeface="Verdana" panose="020B0604030504040204" pitchFamily="34" charset="0"/>
                <a:cs typeface="Arial" panose="020B0604020202020204" pitchFamily="34" charset="0"/>
              </a:defRPr>
            </a:lvl3pPr>
            <a:lvl4pPr marL="1600200" indent="-228600" defTabSz="685800">
              <a:defRPr sz="2000">
                <a:solidFill>
                  <a:schemeClr val="tx1"/>
                </a:solidFill>
                <a:latin typeface="Verdana" panose="020B0604030504040204" pitchFamily="34" charset="0"/>
                <a:cs typeface="Arial" panose="020B0604020202020204" pitchFamily="34" charset="0"/>
              </a:defRPr>
            </a:lvl4pPr>
            <a:lvl5pPr marL="2057400" indent="-228600" defTabSz="685800">
              <a:defRPr sz="2000">
                <a:solidFill>
                  <a:schemeClr val="tx1"/>
                </a:solidFill>
                <a:latin typeface="Verdana" panose="020B0604030504040204" pitchFamily="34" charset="0"/>
                <a:cs typeface="Arial" panose="020B060402020202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cs typeface="Arial" panose="020B0604020202020204" pitchFamily="34" charset="0"/>
              </a:defRPr>
            </a:lvl9pPr>
          </a:lstStyle>
          <a:p>
            <a:pPr eaLnBrk="1" hangingPunct="1"/>
            <a:r>
              <a:rPr lang="en-US" altLang="en-US" sz="600">
                <a:solidFill>
                  <a:schemeClr val="bg1"/>
                </a:solidFill>
              </a:rPr>
              <a:t>For internal usage only. Proprietary and confidential. Do not distribute.</a:t>
            </a:r>
          </a:p>
        </p:txBody>
      </p:sp>
      <p:pic>
        <p:nvPicPr>
          <p:cNvPr id="6" name="Picture 15">
            <a:extLst>
              <a:ext uri="{FF2B5EF4-FFF2-40B4-BE49-F238E27FC236}">
                <a16:creationId xmlns:a16="http://schemas.microsoft.com/office/drawing/2014/main" id="{89141ABE-BEE1-274A-2750-8C45E8210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0851" y="293688"/>
            <a:ext cx="2628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4697" y="2970386"/>
            <a:ext cx="9144000" cy="2387600"/>
          </a:xfrm>
        </p:spPr>
        <p:txBody>
          <a:bodyPr anchor="ct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6263" y="5310608"/>
            <a:ext cx="9144000" cy="424978"/>
          </a:xfrm>
        </p:spPr>
        <p:txBody>
          <a:bodyPr/>
          <a:lstStyle>
            <a:lvl1pPr marL="0" indent="0" algn="l">
              <a:buNone/>
              <a:defRPr sz="135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 Placeholder 8"/>
          <p:cNvSpPr>
            <a:spLocks noGrp="1"/>
          </p:cNvSpPr>
          <p:nvPr>
            <p:ph type="body" sz="quarter" idx="11"/>
          </p:nvPr>
        </p:nvSpPr>
        <p:spPr>
          <a:xfrm>
            <a:off x="589233" y="2723364"/>
            <a:ext cx="9119464" cy="293603"/>
          </a:xfrm>
        </p:spPr>
        <p:txBody>
          <a:bodyPr anchor="b" anchorCtr="0"/>
          <a:lstStyle>
            <a:lvl1pPr>
              <a:defRPr b="1">
                <a:solidFill>
                  <a:schemeClr val="bg1"/>
                </a:solidFill>
              </a:defRPr>
            </a:lvl1pPr>
          </a:lstStyle>
          <a:p>
            <a:pPr lvl="0"/>
            <a:r>
              <a:rPr lang="en-US"/>
              <a:t>Click to edit Master text styles</a:t>
            </a:r>
          </a:p>
        </p:txBody>
      </p:sp>
      <p:sp>
        <p:nvSpPr>
          <p:cNvPr id="7" name="Date Placeholder 3">
            <a:extLst>
              <a:ext uri="{FF2B5EF4-FFF2-40B4-BE49-F238E27FC236}">
                <a16:creationId xmlns:a16="http://schemas.microsoft.com/office/drawing/2014/main" id="{0CAAACC3-3999-C857-3D2F-73D2F746BDAD}"/>
              </a:ext>
            </a:extLst>
          </p:cNvPr>
          <p:cNvSpPr>
            <a:spLocks noGrp="1"/>
          </p:cNvSpPr>
          <p:nvPr>
            <p:ph type="dt" sz="half" idx="12"/>
          </p:nvPr>
        </p:nvSpPr>
        <p:spPr/>
        <p:txBody>
          <a:bodyPr/>
          <a:lstStyle>
            <a:lvl1pPr>
              <a:defRPr/>
            </a:lvl1pPr>
          </a:lstStyle>
          <a:p>
            <a:pPr>
              <a:defRPr/>
            </a:pPr>
            <a:fld id="{0E7DDA6B-7E15-45E7-955F-93A2C92E30A8}" type="datetime1">
              <a:rPr lang="en-US"/>
              <a:pPr>
                <a:defRPr/>
              </a:pPr>
              <a:t>2/18/2025</a:t>
            </a:fld>
            <a:endParaRPr lang="en-US"/>
          </a:p>
        </p:txBody>
      </p:sp>
    </p:spTree>
    <p:extLst>
      <p:ext uri="{BB962C8B-B14F-4D97-AF65-F5344CB8AC3E}">
        <p14:creationId xmlns:p14="http://schemas.microsoft.com/office/powerpoint/2010/main" val="319189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theme" Target="../theme/theme3.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5.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34" Type="http://schemas.openxmlformats.org/officeDocument/2006/relationships/theme" Target="../theme/theme6.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slideLayout" Target="../slideLayouts/slideLayout126.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2/18/2025</a:t>
            </a:fld>
            <a:endParaRPr lang="en-US" dirty="0"/>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dirty="0"/>
              <a:t>For internal usage only. </a:t>
            </a:r>
            <a:r>
              <a:rPr lang="en-US" dirty="0"/>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dirty="0"/>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649755028"/>
      </p:ext>
    </p:extLst>
  </p:cSld>
  <p:clrMap bg1="lt1" tx1="dk1" bg2="lt2" tx2="dk2" accent1="accent1" accent2="accent2" accent3="accent3" accent4="accent4" accent5="accent5" accent6="accent6" hlink="hlink" folHlink="folHlink"/>
  <p:sldLayoutIdLst>
    <p:sldLayoutId id="2147483718" r:id="rId1"/>
    <p:sldLayoutId id="2147483702" r:id="rId2"/>
    <p:sldLayoutId id="2147483710" r:id="rId3"/>
    <p:sldLayoutId id="2147483673" r:id="rId4"/>
    <p:sldLayoutId id="2147483711" r:id="rId5"/>
    <p:sldLayoutId id="2147483703" r:id="rId6"/>
    <p:sldLayoutId id="2147483712" r:id="rId7"/>
    <p:sldLayoutId id="2147483698" r:id="rId8"/>
    <p:sldLayoutId id="2147483697" r:id="rId9"/>
    <p:sldLayoutId id="2147483704" r:id="rId10"/>
    <p:sldLayoutId id="2147483699" r:id="rId11"/>
    <p:sldLayoutId id="2147483675" r:id="rId12"/>
    <p:sldLayoutId id="2147483690" r:id="rId13"/>
    <p:sldLayoutId id="2147483691" r:id="rId14"/>
    <p:sldLayoutId id="2147483692" r:id="rId15"/>
    <p:sldLayoutId id="2147483705" r:id="rId16"/>
    <p:sldLayoutId id="2147483693" r:id="rId17"/>
    <p:sldLayoutId id="2147483674" r:id="rId18"/>
    <p:sldLayoutId id="2147483700" r:id="rId19"/>
    <p:sldLayoutId id="2147483684" r:id="rId20"/>
    <p:sldLayoutId id="2147483687" r:id="rId21"/>
    <p:sldLayoutId id="2147483688" r:id="rId22"/>
    <p:sldLayoutId id="2147483689" r:id="rId23"/>
    <p:sldLayoutId id="2147483678" r:id="rId24"/>
    <p:sldLayoutId id="2147483679" r:id="rId25"/>
    <p:sldLayoutId id="2147483709" r:id="rId26"/>
    <p:sldLayoutId id="2147483713" r:id="rId27"/>
    <p:sldLayoutId id="2147483714" r:id="rId28"/>
    <p:sldLayoutId id="2147483707" r:id="rId29"/>
    <p:sldLayoutId id="2147483708" r:id="rId30"/>
    <p:sldLayoutId id="2147483706" r:id="rId31"/>
    <p:sldLayoutId id="2147483715" r:id="rId32"/>
    <p:sldLayoutId id="2147483807"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3998" userDrawn="1">
          <p15:clr>
            <a:srgbClr val="F26B43"/>
          </p15:clr>
        </p15:guide>
        <p15:guide id="4" pos="363" userDrawn="1">
          <p15:clr>
            <a:srgbClr val="F26B43"/>
          </p15:clr>
        </p15:guide>
        <p15:guide id="5" pos="7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90690"/>
            <a:ext cx="10515600" cy="3597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food&#10;&#10;Description automatically generated">
            <a:extLst>
              <a:ext uri="{FF2B5EF4-FFF2-40B4-BE49-F238E27FC236}">
                <a16:creationId xmlns:a16="http://schemas.microsoft.com/office/drawing/2014/main" id="{1065B596-FDB1-574E-ADDC-6B67B4835E9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6200" y="6212116"/>
            <a:ext cx="1295400" cy="561525"/>
          </a:xfrm>
          <a:prstGeom prst="rect">
            <a:avLst/>
          </a:prstGeom>
        </p:spPr>
      </p:pic>
      <p:sp>
        <p:nvSpPr>
          <p:cNvPr id="5" name="TextBox 4">
            <a:extLst>
              <a:ext uri="{FF2B5EF4-FFF2-40B4-BE49-F238E27FC236}">
                <a16:creationId xmlns:a16="http://schemas.microsoft.com/office/drawing/2014/main" id="{CFFCCDEE-617C-6E41-AC51-EF5C5EA633B2}"/>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14350819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685800" rtl="0" eaLnBrk="1" latinLnBrk="0" hangingPunct="1">
        <a:lnSpc>
          <a:spcPct val="90000"/>
        </a:lnSpc>
        <a:spcBef>
          <a:spcPct val="0"/>
        </a:spcBef>
        <a:buNone/>
        <a:defRPr sz="3300" kern="1200">
          <a:solidFill>
            <a:schemeClr val="accent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2/18/2025</a:t>
            </a:fld>
            <a:endParaRPr lang="en-US" dirty="0"/>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dirty="0"/>
              <a:t>For internal usage only. </a:t>
            </a:r>
            <a:r>
              <a:rPr lang="en-US" dirty="0"/>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dirty="0"/>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47247695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3998">
          <p15:clr>
            <a:srgbClr val="F26B43"/>
          </p15:clr>
        </p15:guide>
        <p15:guide id="4" pos="363">
          <p15:clr>
            <a:srgbClr val="F26B43"/>
          </p15:clr>
        </p15:guide>
        <p15:guide id="5" pos="73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6097D-5070-3346-A633-FD12804D4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81318B-1A2A-BF44-BA01-824F4C4E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98ABE44-8181-2063-C3E8-EB2E405E4A6A}"/>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68255140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6097D-5070-3346-A633-FD12804D4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81318B-1A2A-BF44-BA01-824F4C4E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98ABE44-8181-2063-C3E8-EB2E405E4A6A}"/>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53488774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8E4A1-CCE0-5EE6-E901-F49816FC1076}"/>
              </a:ext>
            </a:extLst>
          </p:cNvPr>
          <p:cNvSpPr/>
          <p:nvPr userDrawn="1"/>
        </p:nvSpPr>
        <p:spPr>
          <a:xfrm>
            <a:off x="0" y="6356350"/>
            <a:ext cx="12192000" cy="501650"/>
          </a:xfrm>
          <a:prstGeom prst="rect">
            <a:avLst/>
          </a:prstGeom>
          <a:solidFill>
            <a:schemeClr val="bg1">
              <a:lumMod val="95000"/>
            </a:schemeClr>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dirty="0">
              <a:solidFill>
                <a:schemeClr val="bg1">
                  <a:lumMod val="95000"/>
                </a:schemeClr>
              </a:solidFill>
            </a:endParaRPr>
          </a:p>
        </p:txBody>
      </p:sp>
      <p:sp>
        <p:nvSpPr>
          <p:cNvPr id="2" name="Title Placeholder 1">
            <a:extLst>
              <a:ext uri="{FF2B5EF4-FFF2-40B4-BE49-F238E27FC236}">
                <a16:creationId xmlns:a16="http://schemas.microsoft.com/office/drawing/2014/main" id="{25E3B55F-07E0-5129-71D0-B47D56E9E1F5}"/>
              </a:ext>
            </a:extLst>
          </p:cNvPr>
          <p:cNvSpPr>
            <a:spLocks noGrp="1"/>
          </p:cNvSpPr>
          <p:nvPr>
            <p:ph type="title"/>
          </p:nvPr>
        </p:nvSpPr>
        <p:spPr>
          <a:xfrm>
            <a:off x="575734" y="365125"/>
            <a:ext cx="11044767" cy="1012825"/>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A5DEBF-F340-520C-49D7-1EAF88A35C60}"/>
              </a:ext>
            </a:extLst>
          </p:cNvPr>
          <p:cNvSpPr>
            <a:spLocks noGrp="1"/>
          </p:cNvSpPr>
          <p:nvPr>
            <p:ph type="body" idx="1"/>
          </p:nvPr>
        </p:nvSpPr>
        <p:spPr>
          <a:xfrm>
            <a:off x="575734" y="1825625"/>
            <a:ext cx="8498417"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A6BA5B-DDDE-FE70-27D2-D9A9624B607D}"/>
              </a:ext>
            </a:extLst>
          </p:cNvPr>
          <p:cNvSpPr>
            <a:spLocks noGrp="1"/>
          </p:cNvSpPr>
          <p:nvPr>
            <p:ph type="dt" sz="half" idx="2"/>
          </p:nvPr>
        </p:nvSpPr>
        <p:spPr>
          <a:xfrm>
            <a:off x="575733" y="7126288"/>
            <a:ext cx="27432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CD388088-C69F-4F0E-8A20-ED801A45DA11}" type="datetime1">
              <a:rPr lang="en-US"/>
              <a:pPr>
                <a:defRPr/>
              </a:pPr>
              <a:t>2/18/2025</a:t>
            </a:fld>
            <a:endParaRPr lang="en-US" dirty="0"/>
          </a:p>
        </p:txBody>
      </p:sp>
      <p:sp>
        <p:nvSpPr>
          <p:cNvPr id="12294" name="Footer Placeholder 4">
            <a:extLst>
              <a:ext uri="{FF2B5EF4-FFF2-40B4-BE49-F238E27FC236}">
                <a16:creationId xmlns:a16="http://schemas.microsoft.com/office/drawing/2014/main" id="{7FE31501-2B0E-2CD6-DA81-FF203713C831}"/>
              </a:ext>
            </a:extLst>
          </p:cNvPr>
          <p:cNvSpPr>
            <a:spLocks noGrp="1" noChangeArrowheads="1"/>
          </p:cNvSpPr>
          <p:nvPr>
            <p:ph type="ftr" sz="quarter" idx="3"/>
          </p:nvPr>
        </p:nvSpPr>
        <p:spPr bwMode="auto">
          <a:xfrm>
            <a:off x="7116233" y="6451601"/>
            <a:ext cx="4114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600">
                <a:solidFill>
                  <a:schemeClr val="accent1"/>
                </a:solidFill>
              </a:defRPr>
            </a:lvl1pPr>
          </a:lstStyle>
          <a:p>
            <a:r>
              <a:rPr lang="en-US" altLang="en-US"/>
              <a:t>For internal usage only. Proprietary and confidential. Do not distribute.</a:t>
            </a:r>
          </a:p>
        </p:txBody>
      </p:sp>
      <p:sp>
        <p:nvSpPr>
          <p:cNvPr id="6" name="Slide Number Placeholder 5">
            <a:extLst>
              <a:ext uri="{FF2B5EF4-FFF2-40B4-BE49-F238E27FC236}">
                <a16:creationId xmlns:a16="http://schemas.microsoft.com/office/drawing/2014/main" id="{9DAA655B-B553-3B60-AF98-7DB1C96740B4}"/>
              </a:ext>
            </a:extLst>
          </p:cNvPr>
          <p:cNvSpPr>
            <a:spLocks noGrp="1"/>
          </p:cNvSpPr>
          <p:nvPr>
            <p:ph type="sldNum" sz="quarter" idx="4"/>
          </p:nvPr>
        </p:nvSpPr>
        <p:spPr>
          <a:xfrm>
            <a:off x="11269134" y="6451601"/>
            <a:ext cx="351367" cy="269875"/>
          </a:xfrm>
          <a:prstGeom prst="rect">
            <a:avLst/>
          </a:prstGeom>
        </p:spPr>
        <p:txBody>
          <a:bodyPr vert="horz" lIns="91440" tIns="45720" rIns="91440" bIns="45720" rtlCol="0" anchor="ctr"/>
          <a:lstStyle>
            <a:lvl1pPr algn="l">
              <a:defRPr sz="600" smtClean="0">
                <a:solidFill>
                  <a:schemeClr val="accent1"/>
                </a:solidFill>
              </a:defRPr>
            </a:lvl1pPr>
          </a:lstStyle>
          <a:p>
            <a:pPr>
              <a:defRPr/>
            </a:pPr>
            <a:fld id="{07F9C7B1-6972-4A1B-922A-7FD11141E7C0}" type="slidenum">
              <a:rPr lang="en-US"/>
              <a:pPr>
                <a:defRPr/>
              </a:pPr>
              <a:t>‹#›</a:t>
            </a:fld>
            <a:endParaRPr lang="en-US" dirty="0"/>
          </a:p>
        </p:txBody>
      </p:sp>
      <p:cxnSp>
        <p:nvCxnSpPr>
          <p:cNvPr id="9" name="Straight Connector 8">
            <a:extLst>
              <a:ext uri="{FF2B5EF4-FFF2-40B4-BE49-F238E27FC236}">
                <a16:creationId xmlns:a16="http://schemas.microsoft.com/office/drawing/2014/main" id="{4B1BF41F-AB5F-1F8C-DB44-12C77D3F9EB1}"/>
              </a:ext>
            </a:extLst>
          </p:cNvPr>
          <p:cNvCxnSpPr>
            <a:cxnSpLocks/>
          </p:cNvCxnSpPr>
          <p:nvPr userDrawn="1"/>
        </p:nvCxnSpPr>
        <p:spPr>
          <a:xfrm>
            <a:off x="11231033" y="6497639"/>
            <a:ext cx="0" cy="200025"/>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2297" name="Picture 7">
            <a:extLst>
              <a:ext uri="{FF2B5EF4-FFF2-40B4-BE49-F238E27FC236}">
                <a16:creationId xmlns:a16="http://schemas.microsoft.com/office/drawing/2014/main" id="{7457ED32-40EE-5432-ED5A-04879741BC9A}"/>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444500" y="6350001"/>
            <a:ext cx="137371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1545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 id="2147483859" r:id="rId31"/>
    <p:sldLayoutId id="2147483860" r:id="rId32"/>
    <p:sldLayoutId id="2147483861" r:id="rId33"/>
  </p:sldLayoutIdLst>
  <p:hf hdr="0" dt="0"/>
  <p:txStyles>
    <p:titleStyle>
      <a:lvl1pPr algn="l" defTabSz="685800" rtl="0" fontAlgn="base">
        <a:lnSpc>
          <a:spcPct val="90000"/>
        </a:lnSpc>
        <a:spcBef>
          <a:spcPct val="0"/>
        </a:spcBef>
        <a:spcAft>
          <a:spcPct val="0"/>
        </a:spcAft>
        <a:defRPr sz="2800" b="1" kern="1200">
          <a:solidFill>
            <a:schemeClr val="accent1"/>
          </a:solidFill>
          <a:latin typeface="+mj-lt"/>
          <a:ea typeface="+mj-ea"/>
          <a:cs typeface="+mj-cs"/>
        </a:defRPr>
      </a:lvl1pPr>
      <a:lvl2pPr algn="l" defTabSz="685800" rtl="0" fontAlgn="base">
        <a:lnSpc>
          <a:spcPct val="90000"/>
        </a:lnSpc>
        <a:spcBef>
          <a:spcPct val="0"/>
        </a:spcBef>
        <a:spcAft>
          <a:spcPct val="0"/>
        </a:spcAft>
        <a:defRPr sz="2800" b="1">
          <a:solidFill>
            <a:schemeClr val="accent1"/>
          </a:solidFill>
          <a:latin typeface="Century Gothic" panose="020B0502020202020204" pitchFamily="34" charset="0"/>
        </a:defRPr>
      </a:lvl2pPr>
      <a:lvl3pPr algn="l" defTabSz="685800" rtl="0" fontAlgn="base">
        <a:lnSpc>
          <a:spcPct val="90000"/>
        </a:lnSpc>
        <a:spcBef>
          <a:spcPct val="0"/>
        </a:spcBef>
        <a:spcAft>
          <a:spcPct val="0"/>
        </a:spcAft>
        <a:defRPr sz="2800" b="1">
          <a:solidFill>
            <a:schemeClr val="accent1"/>
          </a:solidFill>
          <a:latin typeface="Century Gothic" panose="020B0502020202020204" pitchFamily="34" charset="0"/>
        </a:defRPr>
      </a:lvl3pPr>
      <a:lvl4pPr algn="l" defTabSz="685800" rtl="0" fontAlgn="base">
        <a:lnSpc>
          <a:spcPct val="90000"/>
        </a:lnSpc>
        <a:spcBef>
          <a:spcPct val="0"/>
        </a:spcBef>
        <a:spcAft>
          <a:spcPct val="0"/>
        </a:spcAft>
        <a:defRPr sz="2800" b="1">
          <a:solidFill>
            <a:schemeClr val="accent1"/>
          </a:solidFill>
          <a:latin typeface="Century Gothic" panose="020B0502020202020204" pitchFamily="34" charset="0"/>
        </a:defRPr>
      </a:lvl4pPr>
      <a:lvl5pPr algn="l" defTabSz="685800" rtl="0" fontAlgn="base">
        <a:lnSpc>
          <a:spcPct val="90000"/>
        </a:lnSpc>
        <a:spcBef>
          <a:spcPct val="0"/>
        </a:spcBef>
        <a:spcAft>
          <a:spcPct val="0"/>
        </a:spcAft>
        <a:defRPr sz="2800" b="1">
          <a:solidFill>
            <a:schemeClr val="accent1"/>
          </a:solidFill>
          <a:latin typeface="Century Gothic" panose="020B0502020202020204" pitchFamily="34" charset="0"/>
        </a:defRPr>
      </a:lvl5pPr>
      <a:lvl6pPr marL="457200" algn="l" defTabSz="685800" rtl="0" fontAlgn="base">
        <a:lnSpc>
          <a:spcPct val="90000"/>
        </a:lnSpc>
        <a:spcBef>
          <a:spcPct val="0"/>
        </a:spcBef>
        <a:spcAft>
          <a:spcPct val="0"/>
        </a:spcAft>
        <a:defRPr sz="2800" b="1">
          <a:solidFill>
            <a:schemeClr val="accent1"/>
          </a:solidFill>
          <a:latin typeface="Century Gothic" panose="020B0502020202020204" pitchFamily="34" charset="0"/>
        </a:defRPr>
      </a:lvl6pPr>
      <a:lvl7pPr marL="914400" algn="l" defTabSz="685800" rtl="0" fontAlgn="base">
        <a:lnSpc>
          <a:spcPct val="90000"/>
        </a:lnSpc>
        <a:spcBef>
          <a:spcPct val="0"/>
        </a:spcBef>
        <a:spcAft>
          <a:spcPct val="0"/>
        </a:spcAft>
        <a:defRPr sz="2800" b="1">
          <a:solidFill>
            <a:schemeClr val="accent1"/>
          </a:solidFill>
          <a:latin typeface="Century Gothic" panose="020B0502020202020204" pitchFamily="34" charset="0"/>
        </a:defRPr>
      </a:lvl7pPr>
      <a:lvl8pPr marL="1371600" algn="l" defTabSz="685800" rtl="0" fontAlgn="base">
        <a:lnSpc>
          <a:spcPct val="90000"/>
        </a:lnSpc>
        <a:spcBef>
          <a:spcPct val="0"/>
        </a:spcBef>
        <a:spcAft>
          <a:spcPct val="0"/>
        </a:spcAft>
        <a:defRPr sz="2800" b="1">
          <a:solidFill>
            <a:schemeClr val="accent1"/>
          </a:solidFill>
          <a:latin typeface="Century Gothic" panose="020B0502020202020204" pitchFamily="34" charset="0"/>
        </a:defRPr>
      </a:lvl8pPr>
      <a:lvl9pPr marL="1828800" algn="l" defTabSz="685800" rtl="0" fontAlgn="base">
        <a:lnSpc>
          <a:spcPct val="90000"/>
        </a:lnSpc>
        <a:spcBef>
          <a:spcPct val="0"/>
        </a:spcBef>
        <a:spcAft>
          <a:spcPct val="0"/>
        </a:spcAft>
        <a:defRPr sz="2800" b="1">
          <a:solidFill>
            <a:schemeClr val="accent1"/>
          </a:solidFill>
          <a:latin typeface="Century Gothic" panose="020B0502020202020204" pitchFamily="34" charset="0"/>
        </a:defRPr>
      </a:lvl9pPr>
    </p:titleStyle>
    <p:bodyStyle>
      <a:lvl1pPr algn="l" defTabSz="685800" rtl="0" fontAlgn="base">
        <a:spcBef>
          <a:spcPts val="750"/>
        </a:spcBef>
        <a:spcAft>
          <a:spcPct val="0"/>
        </a:spcAft>
        <a:defRPr sz="1100" kern="1200">
          <a:solidFill>
            <a:schemeClr val="bg2"/>
          </a:solidFill>
          <a:latin typeface="+mn-lt"/>
          <a:ea typeface="+mn-ea"/>
          <a:cs typeface="+mn-cs"/>
        </a:defRPr>
      </a:lvl1pPr>
      <a:lvl2pPr marL="171450" indent="-166688" algn="l" defTabSz="685800" rtl="0" fontAlgn="base">
        <a:spcBef>
          <a:spcPts val="750"/>
        </a:spcBef>
        <a:spcAft>
          <a:spcPct val="0"/>
        </a:spcAft>
        <a:buFont typeface="Arial" panose="020B0604020202020204" pitchFamily="34" charset="0"/>
        <a:buChar char="•"/>
        <a:defRPr sz="1100" kern="1200">
          <a:solidFill>
            <a:schemeClr val="bg2"/>
          </a:solidFill>
          <a:latin typeface="+mn-lt"/>
          <a:ea typeface="+mn-ea"/>
          <a:cs typeface="+mn-cs"/>
        </a:defRPr>
      </a:lvl2pPr>
      <a:lvl3pPr marL="344488" indent="-171450" algn="l" defTabSz="685800" rtl="0" fontAlgn="base">
        <a:spcBef>
          <a:spcPts val="750"/>
        </a:spcBef>
        <a:spcAft>
          <a:spcPct val="0"/>
        </a:spcAft>
        <a:buFont typeface="Arial" panose="020B0604020202020204" pitchFamily="34" charset="0"/>
        <a:buChar char="•"/>
        <a:defRPr sz="1100" kern="1200">
          <a:solidFill>
            <a:schemeClr val="bg2"/>
          </a:solidFill>
          <a:latin typeface="+mn-lt"/>
          <a:ea typeface="+mn-ea"/>
          <a:cs typeface="+mn-cs"/>
        </a:defRPr>
      </a:lvl3pPr>
      <a:lvl4pPr marL="514350" indent="-168275" algn="l" defTabSz="685800" rtl="0" fontAlgn="base">
        <a:spcBef>
          <a:spcPts val="750"/>
        </a:spcBef>
        <a:spcAft>
          <a:spcPct val="0"/>
        </a:spcAft>
        <a:buFont typeface="Arial" panose="020B0604020202020204" pitchFamily="34" charset="0"/>
        <a:buChar char="•"/>
        <a:defRPr sz="1100" kern="1200">
          <a:solidFill>
            <a:schemeClr val="bg2"/>
          </a:solidFill>
          <a:latin typeface="+mn-lt"/>
          <a:ea typeface="+mn-ea"/>
          <a:cs typeface="+mn-cs"/>
        </a:defRPr>
      </a:lvl4pPr>
      <a:lvl5pPr marL="4763" algn="l" defTabSz="685800" rtl="0" fontAlgn="base">
        <a:spcBef>
          <a:spcPts val="750"/>
        </a:spcBef>
        <a:spcAft>
          <a:spcPct val="0"/>
        </a:spcAft>
        <a:defRPr sz="1100" b="1"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rick@cunamutual.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23.bin"/><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24.bin"/><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25.bin"/><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43.xml"/><Relationship Id="rId1" Type="http://schemas.openxmlformats.org/officeDocument/2006/relationships/slideLayout" Target="../slideLayouts/slideLayout25.xml"/><Relationship Id="rId4" Type="http://schemas.openxmlformats.org/officeDocument/2006/relationships/image" Target="../media/image45.emf"/></Relationships>
</file>

<file path=ppt/slides/_rels/slide112.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44.xml"/><Relationship Id="rId1" Type="http://schemas.openxmlformats.org/officeDocument/2006/relationships/slideLayout" Target="../slideLayouts/slideLayout20.xml"/><Relationship Id="rId4" Type="http://schemas.openxmlformats.org/officeDocument/2006/relationships/image" Target="../media/image46.emf"/></Relationships>
</file>

<file path=ppt/slides/_rels/slide11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47.e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image" Target="../media/image48.e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49.e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33.xml"/></Relationships>
</file>

<file path=ppt/slides/_rels/slide122.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33.xml"/></Relationships>
</file>

<file path=ppt/slides/_rels/slide123.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3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1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 Id="rId5" Type="http://schemas.openxmlformats.org/officeDocument/2006/relationships/image" Target="../media/image53.jpeg"/><Relationship Id="rId4" Type="http://schemas.openxmlformats.org/officeDocument/2006/relationships/image" Target="../media/image52.png"/></Relationships>
</file>

<file path=ppt/slides/_rels/slide1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bin"/><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3.bin"/><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4.bin"/><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5.bin"/><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6.bin"/><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7.bin"/><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8.bin"/><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9.bin"/><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0.bin"/><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5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5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3.xml"/><Relationship Id="rId1" Type="http://schemas.openxmlformats.org/officeDocument/2006/relationships/slideLayout" Target="../slideLayouts/slideLayout117.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4.xml"/><Relationship Id="rId1" Type="http://schemas.openxmlformats.org/officeDocument/2006/relationships/slideLayout" Target="../slideLayouts/slideLayout11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5.xml"/><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6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6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8.xml"/><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6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0.xml"/><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7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4.xml"/><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5.xml"/><Relationship Id="rId1" Type="http://schemas.openxmlformats.org/officeDocument/2006/relationships/slideLayout" Target="../slideLayouts/slideLayout66.xml"/></Relationships>
</file>

<file path=ppt/slides/_rels/slide7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6.xml"/><Relationship Id="rId1" Type="http://schemas.openxmlformats.org/officeDocument/2006/relationships/slideLayout" Target="../slideLayouts/slideLayout66.xml"/></Relationships>
</file>

<file path=ppt/slides/_rels/slide7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7.xml"/><Relationship Id="rId1" Type="http://schemas.openxmlformats.org/officeDocument/2006/relationships/slideLayout" Target="../slideLayouts/slideLayout66.xml"/></Relationships>
</file>

<file path=ppt/slides/_rels/slide7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7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9.xml"/><Relationship Id="rId1" Type="http://schemas.openxmlformats.org/officeDocument/2006/relationships/slideLayout" Target="../slideLayouts/slideLayout66.xml"/></Relationships>
</file>

<file path=ppt/slides/_rels/slide7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0.xml"/><Relationship Id="rId1" Type="http://schemas.openxmlformats.org/officeDocument/2006/relationships/slideLayout" Target="../slideLayouts/slideLayout66.xml"/></Relationships>
</file>

<file path=ppt/slides/_rels/slide7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2.bin"/><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3.bin"/><Relationship Id="rId1" Type="http://schemas.openxmlformats.org/officeDocument/2006/relationships/slideLayout" Target="../slideLayouts/slideLayout71.xml"/></Relationships>
</file>

<file path=ppt/slides/_rels/slide8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14.bin"/><Relationship Id="rId1" Type="http://schemas.openxmlformats.org/officeDocument/2006/relationships/slideLayout" Target="../slideLayouts/slideLayout71.xml"/></Relationships>
</file>

<file path=ppt/slides/_rels/slide8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15.bin"/><Relationship Id="rId1" Type="http://schemas.openxmlformats.org/officeDocument/2006/relationships/slideLayout" Target="../slideLayouts/slideLayout71.xml"/></Relationships>
</file>

<file path=ppt/slides/_rels/slide8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6.bin"/><Relationship Id="rId1" Type="http://schemas.openxmlformats.org/officeDocument/2006/relationships/slideLayout" Target="../slideLayouts/slideLayout71.xml"/></Relationships>
</file>

<file path=ppt/slides/_rels/slide8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7.bin"/><Relationship Id="rId1" Type="http://schemas.openxmlformats.org/officeDocument/2006/relationships/slideLayout" Target="../slideLayouts/slideLayout71.xml"/></Relationships>
</file>

<file path=ppt/slides/_rels/slide8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8.bin"/><Relationship Id="rId1" Type="http://schemas.openxmlformats.org/officeDocument/2006/relationships/slideLayout" Target="../slideLayouts/slideLayout71.xml"/></Relationships>
</file>

<file path=ppt/slides/_rels/slide8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9.bin"/><Relationship Id="rId1" Type="http://schemas.openxmlformats.org/officeDocument/2006/relationships/slideLayout" Target="../slideLayouts/slideLayout71.xml"/></Relationships>
</file>

<file path=ppt/slides/_rels/slide8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9.bin"/><Relationship Id="rId1" Type="http://schemas.openxmlformats.org/officeDocument/2006/relationships/slideLayout" Target="../slideLayouts/slideLayout71.xml"/></Relationships>
</file>

<file path=ppt/slides/_rels/slide88.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2.xml"/><Relationship Id="rId1" Type="http://schemas.openxmlformats.org/officeDocument/2006/relationships/slideLayout" Target="../slideLayouts/slideLayout25.xml"/><Relationship Id="rId4" Type="http://schemas.openxmlformats.org/officeDocument/2006/relationships/image" Target="../media/image39.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21.bin"/><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22.bin"/><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5301" y="1942011"/>
            <a:ext cx="7636189" cy="2474011"/>
          </a:xfrm>
        </p:spPr>
        <p:txBody>
          <a:bodyPr/>
          <a:lstStyle/>
          <a:p>
            <a:pPr algn="ctr"/>
            <a:r>
              <a:rPr lang="en-US" dirty="0"/>
              <a:t>Economic &amp; </a:t>
            </a:r>
            <a:br>
              <a:rPr lang="en-US"/>
            </a:br>
            <a:r>
              <a:rPr lang="en-US"/>
              <a:t>Credit </a:t>
            </a:r>
            <a:r>
              <a:rPr lang="en-US" dirty="0"/>
              <a:t>Union</a:t>
            </a:r>
            <a:br>
              <a:rPr lang="en-US" dirty="0"/>
            </a:br>
            <a:r>
              <a:rPr lang="en-US" dirty="0"/>
              <a:t> Update</a:t>
            </a:r>
          </a:p>
        </p:txBody>
      </p:sp>
      <p:sp>
        <p:nvSpPr>
          <p:cNvPr id="5" name="Text Placeholder 4"/>
          <p:cNvSpPr>
            <a:spLocks noGrp="1"/>
          </p:cNvSpPr>
          <p:nvPr>
            <p:ph type="body" sz="quarter" idx="11"/>
          </p:nvPr>
        </p:nvSpPr>
        <p:spPr>
          <a:xfrm>
            <a:off x="4969335" y="5375107"/>
            <a:ext cx="2589146" cy="470879"/>
          </a:xfrm>
        </p:spPr>
        <p:txBody>
          <a:bodyPr/>
          <a:lstStyle/>
          <a:p>
            <a:pPr algn="ctr"/>
            <a:r>
              <a:rPr lang="en-US" sz="2400"/>
              <a:t>January </a:t>
            </a:r>
            <a:r>
              <a:rPr lang="en-US" sz="2400" dirty="0"/>
              <a:t>2025</a:t>
            </a:r>
          </a:p>
        </p:txBody>
      </p:sp>
      <p:sp>
        <p:nvSpPr>
          <p:cNvPr id="2" name="TextBox 1">
            <a:extLst>
              <a:ext uri="{FF2B5EF4-FFF2-40B4-BE49-F238E27FC236}">
                <a16:creationId xmlns:a16="http://schemas.microsoft.com/office/drawing/2014/main" id="{CBFEAA7F-5CB6-48A5-B44A-3CA17AB44089}"/>
              </a:ext>
            </a:extLst>
          </p:cNvPr>
          <p:cNvSpPr txBox="1"/>
          <p:nvPr/>
        </p:nvSpPr>
        <p:spPr>
          <a:xfrm>
            <a:off x="148641" y="5244191"/>
            <a:ext cx="2772789" cy="1200329"/>
          </a:xfrm>
          <a:prstGeom prst="rect">
            <a:avLst/>
          </a:prstGeom>
          <a:noFill/>
          <a:ln>
            <a:solidFill>
              <a:schemeClr val="tx1"/>
            </a:solidFill>
          </a:ln>
        </p:spPr>
        <p:txBody>
          <a:bodyPr wrap="square" rtlCol="0">
            <a:spAutoFit/>
          </a:bodyPr>
          <a:lstStyle/>
          <a:p>
            <a:pPr>
              <a:defRPr/>
            </a:pPr>
            <a:r>
              <a:rPr lang="en-US" sz="1200" dirty="0">
                <a:solidFill>
                  <a:srgbClr val="292934"/>
                </a:solidFill>
              </a:rPr>
              <a:t>If you have any questions or comments, please contact: </a:t>
            </a:r>
          </a:p>
          <a:p>
            <a:pPr>
              <a:defRPr/>
            </a:pPr>
            <a:r>
              <a:rPr lang="en-US" sz="1200" b="1" dirty="0">
                <a:solidFill>
                  <a:srgbClr val="292934"/>
                </a:solidFill>
              </a:rPr>
              <a:t>Steven Rick, Chief Economist</a:t>
            </a:r>
          </a:p>
          <a:p>
            <a:pPr>
              <a:defRPr/>
            </a:pPr>
            <a:r>
              <a:rPr lang="en-US" sz="1200" dirty="0" err="1">
                <a:solidFill>
                  <a:srgbClr val="292934"/>
                </a:solidFill>
              </a:rPr>
              <a:t>Trustage</a:t>
            </a:r>
            <a:r>
              <a:rPr lang="en-US" sz="1200" dirty="0">
                <a:solidFill>
                  <a:srgbClr val="292934"/>
                </a:solidFill>
              </a:rPr>
              <a:t> - Economics</a:t>
            </a:r>
          </a:p>
          <a:p>
            <a:pPr>
              <a:defRPr/>
            </a:pPr>
            <a:r>
              <a:rPr lang="en-US" sz="1200" dirty="0">
                <a:solidFill>
                  <a:srgbClr val="292934"/>
                </a:solidFill>
              </a:rPr>
              <a:t>800.356.2644, Ext. 665.5454</a:t>
            </a:r>
          </a:p>
          <a:p>
            <a:pPr>
              <a:defRPr/>
            </a:pPr>
            <a:r>
              <a:rPr lang="en-US" sz="1200" dirty="0">
                <a:solidFill>
                  <a:srgbClr val="292934"/>
                </a:solidFill>
                <a:hlinkClick r:id="rId3"/>
              </a:rPr>
              <a:t>Steve.rick@TruStage.com</a:t>
            </a:r>
            <a:r>
              <a:rPr lang="en-US" sz="1200" dirty="0">
                <a:solidFill>
                  <a:srgbClr val="292934"/>
                </a:solidFill>
              </a:rPr>
              <a:t> </a:t>
            </a:r>
          </a:p>
        </p:txBody>
      </p:sp>
    </p:spTree>
    <p:extLst>
      <p:ext uri="{BB962C8B-B14F-4D97-AF65-F5344CB8AC3E}">
        <p14:creationId xmlns:p14="http://schemas.microsoft.com/office/powerpoint/2010/main" val="4271383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267456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258484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101</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5023090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r>
              <a:rPr lang="en-US" sz="4000" b="0" kern="0" dirty="0">
                <a:solidFill>
                  <a:srgbClr val="FFFFFF"/>
                </a:solidFill>
                <a:latin typeface="Times New Roman" panose="02020603050405020304" pitchFamily="18" charset="0"/>
                <a:cs typeface="Times New Roman" panose="02020603050405020304" pitchFamily="18" charset="0"/>
              </a:rPr>
              <a:t>They managed to keep their head above the despair</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2648298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3680450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77828" name="Object 2"/>
          <p:cNvGraphicFramePr>
            <a:graphicFrameLocks noChangeAspect="1"/>
          </p:cNvGraphicFramePr>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108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77828" name="Object 2"/>
          <p:cNvGraphicFramePr>
            <a:graphicFrameLocks noChangeAspect="1"/>
          </p:cNvGraphicFramePr>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424122" y="2343035"/>
            <a:ext cx="194904" cy="572258"/>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521574" y="1971131"/>
            <a:ext cx="91684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 Assets</a:t>
            </a:r>
          </a:p>
        </p:txBody>
      </p:sp>
    </p:spTree>
    <p:extLst>
      <p:ext uri="{BB962C8B-B14F-4D97-AF65-F5344CB8AC3E}">
        <p14:creationId xmlns:p14="http://schemas.microsoft.com/office/powerpoint/2010/main" val="37091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77828" name="Object 2"/>
          <p:cNvGraphicFramePr>
            <a:graphicFrameLocks noChangeAspect="1"/>
          </p:cNvGraphicFramePr>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cxnSp>
        <p:nvCxnSpPr>
          <p:cNvPr id="2" name="Straight Arrow Connector 1">
            <a:extLst>
              <a:ext uri="{FF2B5EF4-FFF2-40B4-BE49-F238E27FC236}">
                <a16:creationId xmlns:a16="http://schemas.microsoft.com/office/drawing/2014/main" id="{2619A0F9-9412-ACFF-12BA-20ECFE4B45BC}"/>
              </a:ext>
            </a:extLst>
          </p:cNvPr>
          <p:cNvCxnSpPr>
            <a:cxnSpLocks/>
          </p:cNvCxnSpPr>
          <p:nvPr/>
        </p:nvCxnSpPr>
        <p:spPr>
          <a:xfrm>
            <a:off x="10230153" y="3367047"/>
            <a:ext cx="546596" cy="886874"/>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424122" y="2343035"/>
            <a:ext cx="194904" cy="572258"/>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521574" y="1971131"/>
            <a:ext cx="91684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 Assets</a:t>
            </a:r>
          </a:p>
        </p:txBody>
      </p:sp>
      <p:sp>
        <p:nvSpPr>
          <p:cNvPr id="9" name="TextBox 8">
            <a:extLst>
              <a:ext uri="{FF2B5EF4-FFF2-40B4-BE49-F238E27FC236}">
                <a16:creationId xmlns:a16="http://schemas.microsoft.com/office/drawing/2014/main" id="{D4854CB0-9CB9-06A2-B356-FE8D11B47768}"/>
              </a:ext>
            </a:extLst>
          </p:cNvPr>
          <p:cNvSpPr txBox="1"/>
          <p:nvPr/>
        </p:nvSpPr>
        <p:spPr>
          <a:xfrm>
            <a:off x="10322084" y="2961433"/>
            <a:ext cx="811723" cy="461665"/>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Decrease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 Equity</a:t>
            </a:r>
          </a:p>
        </p:txBody>
      </p:sp>
    </p:spTree>
    <p:extLst>
      <p:ext uri="{BB962C8B-B14F-4D97-AF65-F5344CB8AC3E}">
        <p14:creationId xmlns:p14="http://schemas.microsoft.com/office/powerpoint/2010/main" val="42593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824068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74A14E9C-9A84-7646-0D3C-A407DF31D70B}"/>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1430266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8B09EA97-6E99-6411-5286-A9B8B43A038E}"/>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9909195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Deregulation/Elimination of red tape</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421608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0582380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C7260160-25C5-ACE8-F664-C30D6638ED6C}"/>
              </a:ext>
            </a:extLst>
          </p:cNvPr>
          <p:cNvGraphicFramePr>
            <a:graphicFrameLocks noChangeAspect="1"/>
          </p:cNvGraphicFramePr>
          <p:nvPr/>
        </p:nvGraphicFramePr>
        <p:xfrm>
          <a:off x="128587" y="652462"/>
          <a:ext cx="11863115" cy="5736305"/>
        </p:xfrm>
        <a:graphic>
          <a:graphicData uri="http://schemas.openxmlformats.org/presentationml/2006/ole">
            <mc:AlternateContent xmlns:mc="http://schemas.openxmlformats.org/markup-compatibility/2006">
              <mc:Choice xmlns:v="urn:schemas-microsoft-com:vml" Requires="v">
                <p:oleObj name="Chart" r:id="rId3" imgW="5372230" imgH="4876942" progId="MSGraph.Chart.8">
                  <p:embed followColorScheme="full"/>
                </p:oleObj>
              </mc:Choice>
              <mc:Fallback>
                <p:oleObj name="Chart" r:id="rId3" imgW="5372230" imgH="4876942" progId="MSGraph.Chart.8">
                  <p:embed followColorScheme="full"/>
                  <p:pic>
                    <p:nvPicPr>
                      <p:cNvPr id="4" name="Object 1">
                        <a:extLst>
                          <a:ext uri="{FF2B5EF4-FFF2-40B4-BE49-F238E27FC236}">
                            <a16:creationId xmlns:a16="http://schemas.microsoft.com/office/drawing/2014/main" id="{C7260160-25C5-ACE8-F664-C30D6638ED6C}"/>
                          </a:ext>
                        </a:extLst>
                      </p:cNvPr>
                      <p:cNvPicPr>
                        <a:picLocks noChangeAspect="1" noChangeArrowheads="1"/>
                      </p:cNvPicPr>
                      <p:nvPr/>
                    </p:nvPicPr>
                    <p:blipFill>
                      <a:blip r:embed="rId4"/>
                      <a:srcRect/>
                      <a:stretch>
                        <a:fillRect/>
                      </a:stretch>
                    </p:blipFill>
                    <p:spPr bwMode="auto">
                      <a:xfrm>
                        <a:off x="128587" y="652462"/>
                        <a:ext cx="11863115" cy="5736305"/>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2697B9D0-EFF9-AC3D-70A0-8E3B3850008F}"/>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Loan Growth</a:t>
            </a:r>
          </a:p>
        </p:txBody>
      </p:sp>
    </p:spTree>
    <p:extLst>
      <p:ext uri="{BB962C8B-B14F-4D97-AF65-F5344CB8AC3E}">
        <p14:creationId xmlns:p14="http://schemas.microsoft.com/office/powerpoint/2010/main" val="383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Grp="1" noChangeAspect="1"/>
          </p:cNvGraphicFramePr>
          <p:nvPr/>
        </p:nvGraphicFramePr>
        <p:xfrm>
          <a:off x="279401" y="125835"/>
          <a:ext cx="11737974" cy="62330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6B0D892-2EB1-B252-7693-4FFEE56C66D0}"/>
              </a:ext>
            </a:extLst>
          </p:cNvPr>
          <p:cNvSpPr txBox="1"/>
          <p:nvPr/>
        </p:nvSpPr>
        <p:spPr>
          <a:xfrm>
            <a:off x="10910935" y="1087459"/>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71.1%</a:t>
            </a:r>
          </a:p>
        </p:txBody>
      </p:sp>
      <p:sp>
        <p:nvSpPr>
          <p:cNvPr id="3" name="TextBox 2">
            <a:extLst>
              <a:ext uri="{FF2B5EF4-FFF2-40B4-BE49-F238E27FC236}">
                <a16:creationId xmlns:a16="http://schemas.microsoft.com/office/drawing/2014/main" id="{B7CF780E-1DCF-20D4-687A-E7C65C459D5F}"/>
              </a:ext>
            </a:extLst>
          </p:cNvPr>
          <p:cNvSpPr txBox="1"/>
          <p:nvPr/>
        </p:nvSpPr>
        <p:spPr>
          <a:xfrm>
            <a:off x="10430406" y="297793"/>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72.1%</a:t>
            </a:r>
          </a:p>
        </p:txBody>
      </p:sp>
      <p:sp>
        <p:nvSpPr>
          <p:cNvPr id="4" name="TextBox 3">
            <a:extLst>
              <a:ext uri="{FF2B5EF4-FFF2-40B4-BE49-F238E27FC236}">
                <a16:creationId xmlns:a16="http://schemas.microsoft.com/office/drawing/2014/main" id="{10378252-372B-3D36-F66B-AA48E4879DCE}"/>
              </a:ext>
            </a:extLst>
          </p:cNvPr>
          <p:cNvSpPr txBox="1"/>
          <p:nvPr/>
        </p:nvSpPr>
        <p:spPr>
          <a:xfrm>
            <a:off x="5961776" y="2997567"/>
            <a:ext cx="790829" cy="338554"/>
          </a:xfrm>
          <a:prstGeom prst="rect">
            <a:avLst/>
          </a:prstGeom>
          <a:solidFill>
            <a:schemeClr val="bg1"/>
          </a:solidFill>
          <a:ln w="28575">
            <a:solidFill>
              <a:srgbClr val="FFC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64.0%</a:t>
            </a:r>
          </a:p>
        </p:txBody>
      </p:sp>
      <p:sp>
        <p:nvSpPr>
          <p:cNvPr id="7" name="Line 5">
            <a:extLst>
              <a:ext uri="{FF2B5EF4-FFF2-40B4-BE49-F238E27FC236}">
                <a16:creationId xmlns:a16="http://schemas.microsoft.com/office/drawing/2014/main" id="{8669F017-F6D5-3BB7-A439-033CB571260F}"/>
              </a:ext>
            </a:extLst>
          </p:cNvPr>
          <p:cNvSpPr>
            <a:spLocks noChangeShapeType="1"/>
          </p:cNvSpPr>
          <p:nvPr/>
        </p:nvSpPr>
        <p:spPr bwMode="auto">
          <a:xfrm flipH="1">
            <a:off x="10818655" y="570443"/>
            <a:ext cx="0" cy="587237"/>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6645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345B14A-7BE4-EEFC-B57B-1D62D2A4FFB9}"/>
              </a:ext>
            </a:extLst>
          </p:cNvPr>
          <p:cNvGraphicFramePr>
            <a:graphicFrameLocks noChangeAspect="1"/>
          </p:cNvGraphicFramePr>
          <p:nvPr/>
        </p:nvGraphicFramePr>
        <p:xfrm>
          <a:off x="403224" y="109057"/>
          <a:ext cx="11534309" cy="6686026"/>
        </p:xfrm>
        <a:graphic>
          <a:graphicData uri="http://schemas.openxmlformats.org/presentationml/2006/ole">
            <mc:AlternateContent xmlns:mc="http://schemas.openxmlformats.org/markup-compatibility/2006">
              <mc:Choice xmlns:v="urn:schemas-microsoft-com:vml" Requires="v">
                <p:oleObj name="Chart" r:id="rId3" imgW="9591657" imgH="9524858" progId="MSGraph.Chart.8">
                  <p:embed followColorScheme="full"/>
                </p:oleObj>
              </mc:Choice>
              <mc:Fallback>
                <p:oleObj name="Chart" r:id="rId3" imgW="9591657" imgH="9524858" progId="MSGraph.Chart.8">
                  <p:embed followColorScheme="full"/>
                  <p:pic>
                    <p:nvPicPr>
                      <p:cNvPr id="2" name="Object 1">
                        <a:extLst>
                          <a:ext uri="{FF2B5EF4-FFF2-40B4-BE49-F238E27FC236}">
                            <a16:creationId xmlns:a16="http://schemas.microsoft.com/office/drawing/2014/main" id="{6345B14A-7BE4-EEFC-B57B-1D62D2A4FFB9}"/>
                          </a:ext>
                        </a:extLst>
                      </p:cNvPr>
                      <p:cNvPicPr>
                        <a:picLocks noChangeAspect="1" noChangeArrowheads="1"/>
                      </p:cNvPicPr>
                      <p:nvPr/>
                    </p:nvPicPr>
                    <p:blipFill>
                      <a:blip r:embed="rId4"/>
                      <a:srcRect/>
                      <a:stretch>
                        <a:fillRect/>
                      </a:stretch>
                    </p:blipFill>
                    <p:spPr bwMode="auto">
                      <a:xfrm>
                        <a:off x="403224" y="109057"/>
                        <a:ext cx="11534309" cy="6686026"/>
                      </a:xfrm>
                      <a:prstGeom prst="rect">
                        <a:avLst/>
                      </a:prstGeom>
                      <a:noFill/>
                      <a:ln w="9525">
                        <a:solidFill>
                          <a:schemeClr val="tx1"/>
                        </a:solidFill>
                        <a:miter lim="800000"/>
                        <a:headEnd/>
                        <a:tailEnd/>
                      </a:ln>
                    </p:spPr>
                  </p:pic>
                </p:oleObj>
              </mc:Fallback>
            </mc:AlternateContent>
          </a:graphicData>
        </a:graphic>
      </p:graphicFrame>
      <p:sp>
        <p:nvSpPr>
          <p:cNvPr id="4" name="Text Box 4">
            <a:extLst>
              <a:ext uri="{FF2B5EF4-FFF2-40B4-BE49-F238E27FC236}">
                <a16:creationId xmlns:a16="http://schemas.microsoft.com/office/drawing/2014/main" id="{B57BA9C2-60EB-FD05-DD81-322246B2A4C8}"/>
              </a:ext>
            </a:extLst>
          </p:cNvPr>
          <p:cNvSpPr txBox="1">
            <a:spLocks noChangeArrowheads="1"/>
          </p:cNvSpPr>
          <p:nvPr/>
        </p:nvSpPr>
        <p:spPr bwMode="auto">
          <a:xfrm>
            <a:off x="10220075" y="4907559"/>
            <a:ext cx="550151"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-3.9</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5" name="Line 5">
            <a:extLst>
              <a:ext uri="{FF2B5EF4-FFF2-40B4-BE49-F238E27FC236}">
                <a16:creationId xmlns:a16="http://schemas.microsoft.com/office/drawing/2014/main" id="{761A1BC6-B7E2-2A71-92F0-423E49E4F742}"/>
              </a:ext>
            </a:extLst>
          </p:cNvPr>
          <p:cNvSpPr>
            <a:spLocks noChangeShapeType="1"/>
          </p:cNvSpPr>
          <p:nvPr/>
        </p:nvSpPr>
        <p:spPr bwMode="auto">
          <a:xfrm flipH="1" flipV="1">
            <a:off x="10477850" y="4689445"/>
            <a:ext cx="80280" cy="218112"/>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07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972879"/>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1924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32271" y="5529206"/>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-10.3%</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341379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C0D8C96-AB21-8A6E-E916-82FB7FEA52D0}"/>
              </a:ext>
            </a:extLst>
          </p:cNvPr>
          <p:cNvGraphicFramePr>
            <a:graphicFrameLocks noChangeAspect="1"/>
          </p:cNvGraphicFramePr>
          <p:nvPr/>
        </p:nvGraphicFramePr>
        <p:xfrm>
          <a:off x="152399" y="226503"/>
          <a:ext cx="11894191" cy="6509857"/>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EC0D8C96-AB21-8A6E-E916-82FB7FEA52D0}"/>
                          </a:ext>
                        </a:extLst>
                      </p:cNvPr>
                      <p:cNvPicPr>
                        <a:picLocks noChangeAspect="1" noChangeArrowheads="1"/>
                      </p:cNvPicPr>
                      <p:nvPr/>
                    </p:nvPicPr>
                    <p:blipFill>
                      <a:blip r:embed="rId4"/>
                      <a:srcRect/>
                      <a:stretch>
                        <a:fillRect/>
                      </a:stretch>
                    </p:blipFill>
                    <p:spPr bwMode="auto">
                      <a:xfrm>
                        <a:off x="152399" y="226503"/>
                        <a:ext cx="11894191" cy="6509857"/>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9D1EF64A-B5FD-DD7D-78D7-E66EB6284D31}"/>
              </a:ext>
            </a:extLst>
          </p:cNvPr>
          <p:cNvSpPr txBox="1">
            <a:spLocks noChangeArrowheads="1"/>
          </p:cNvSpPr>
          <p:nvPr/>
        </p:nvSpPr>
        <p:spPr bwMode="auto">
          <a:xfrm>
            <a:off x="9808492" y="6287440"/>
            <a:ext cx="550151" cy="369332"/>
          </a:xfrm>
          <a:prstGeom prst="rect">
            <a:avLst/>
          </a:prstGeom>
          <a:solidFill>
            <a:schemeClr val="bg1"/>
          </a:solidFill>
          <a:ln w="28575">
            <a:solidFill>
              <a:srgbClr val="7030A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-0.5</a:t>
            </a:r>
            <a:endParaRPr kumimoji="0" lang="en-US" altLang="en-US" sz="1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E897C0BF-B758-E527-0966-B10D71245C4F}"/>
              </a:ext>
            </a:extLst>
          </p:cNvPr>
          <p:cNvSpPr>
            <a:spLocks noChangeShapeType="1"/>
          </p:cNvSpPr>
          <p:nvPr/>
        </p:nvSpPr>
        <p:spPr bwMode="auto">
          <a:xfrm flipV="1">
            <a:off x="10083568" y="6048462"/>
            <a:ext cx="201336" cy="238978"/>
          </a:xfrm>
          <a:prstGeom prst="line">
            <a:avLst/>
          </a:prstGeom>
          <a:noFill/>
          <a:ln w="381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2872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5F8078B-713C-9EF0-FC3E-47A0FC70F0C7}"/>
              </a:ext>
            </a:extLst>
          </p:cNvPr>
          <p:cNvGraphicFramePr>
            <a:graphicFrameLocks noChangeAspect="1"/>
          </p:cNvGraphicFramePr>
          <p:nvPr/>
        </p:nvGraphicFramePr>
        <p:xfrm>
          <a:off x="152399" y="109057"/>
          <a:ext cx="11944525" cy="6677637"/>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15F8078B-713C-9EF0-FC3E-47A0FC70F0C7}"/>
                          </a:ext>
                        </a:extLst>
                      </p:cNvPr>
                      <p:cNvPicPr>
                        <a:picLocks noChangeAspect="1" noChangeArrowheads="1"/>
                      </p:cNvPicPr>
                      <p:nvPr/>
                    </p:nvPicPr>
                    <p:blipFill>
                      <a:blip r:embed="rId4"/>
                      <a:srcRect/>
                      <a:stretch>
                        <a:fillRect/>
                      </a:stretch>
                    </p:blipFill>
                    <p:spPr bwMode="auto">
                      <a:xfrm>
                        <a:off x="152399" y="109057"/>
                        <a:ext cx="11944525" cy="6677637"/>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E738D233-A4EB-0020-ED86-99481D9EB624}"/>
              </a:ext>
            </a:extLst>
          </p:cNvPr>
          <p:cNvSpPr txBox="1">
            <a:spLocks noChangeArrowheads="1"/>
          </p:cNvSpPr>
          <p:nvPr/>
        </p:nvSpPr>
        <p:spPr bwMode="auto">
          <a:xfrm>
            <a:off x="10208214" y="2768259"/>
            <a:ext cx="473206" cy="369332"/>
          </a:xfrm>
          <a:prstGeom prst="rect">
            <a:avLst/>
          </a:prstGeom>
          <a:solidFill>
            <a:schemeClr val="bg1"/>
          </a:solidFill>
          <a:ln w="28575">
            <a:solidFill>
              <a:srgbClr val="C0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6.7</a:t>
            </a:r>
            <a:endParaRPr kumimoji="0" lang="en-US" altLang="en-US" sz="1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0A8A0C87-677E-36FC-D3DB-3D8FD494FC6C}"/>
              </a:ext>
            </a:extLst>
          </p:cNvPr>
          <p:cNvSpPr>
            <a:spLocks noChangeShapeType="1"/>
          </p:cNvSpPr>
          <p:nvPr/>
        </p:nvSpPr>
        <p:spPr bwMode="auto">
          <a:xfrm flipH="1">
            <a:off x="10310070" y="3137590"/>
            <a:ext cx="91376" cy="582819"/>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062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CCD959A-0074-BD2E-54BA-0D6D83CFE02C}"/>
              </a:ext>
            </a:extLst>
          </p:cNvPr>
          <p:cNvGraphicFramePr>
            <a:graphicFrameLocks noChangeAspect="1"/>
          </p:cNvGraphicFramePr>
          <p:nvPr/>
        </p:nvGraphicFramePr>
        <p:xfrm>
          <a:off x="152400" y="310393"/>
          <a:ext cx="11852246" cy="6409189"/>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9CCD959A-0074-BD2E-54BA-0D6D83CFE02C}"/>
                          </a:ext>
                        </a:extLst>
                      </p:cNvPr>
                      <p:cNvPicPr>
                        <a:picLocks noChangeAspect="1" noChangeArrowheads="1"/>
                      </p:cNvPicPr>
                      <p:nvPr/>
                    </p:nvPicPr>
                    <p:blipFill>
                      <a:blip r:embed="rId4"/>
                      <a:srcRect/>
                      <a:stretch>
                        <a:fillRect/>
                      </a:stretch>
                    </p:blipFill>
                    <p:spPr bwMode="auto">
                      <a:xfrm>
                        <a:off x="152400" y="310393"/>
                        <a:ext cx="11852246" cy="6409189"/>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567F9425-0AD3-648B-3780-FC256D0BDA95}"/>
              </a:ext>
            </a:extLst>
          </p:cNvPr>
          <p:cNvSpPr txBox="1">
            <a:spLocks noChangeArrowheads="1"/>
          </p:cNvSpPr>
          <p:nvPr/>
        </p:nvSpPr>
        <p:spPr bwMode="auto">
          <a:xfrm>
            <a:off x="10242784" y="3244334"/>
            <a:ext cx="588623"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21.8</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8B9E77CB-A44D-B604-A7AB-E1A695F1DCB8}"/>
              </a:ext>
            </a:extLst>
          </p:cNvPr>
          <p:cNvSpPr>
            <a:spLocks noChangeShapeType="1"/>
          </p:cNvSpPr>
          <p:nvPr/>
        </p:nvSpPr>
        <p:spPr bwMode="auto">
          <a:xfrm flipH="1">
            <a:off x="10458753" y="3613665"/>
            <a:ext cx="156684" cy="310083"/>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752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6935350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Deregulation/Elimination of red tape</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Lower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022462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0D5DC97E-7FA5-1104-DA51-18BF006033A3}"/>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120532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2719770"/>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921796"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6379424"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Tree>
    <p:extLst>
      <p:ext uri="{BB962C8B-B14F-4D97-AF65-F5344CB8AC3E}">
        <p14:creationId xmlns:p14="http://schemas.microsoft.com/office/powerpoint/2010/main" val="2985858078"/>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921796"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394211B5-133D-3CB6-9F5D-DE8451C60E8A}"/>
              </a:ext>
            </a:extLst>
          </p:cNvPr>
          <p:cNvSpPr>
            <a:spLocks noChangeShapeType="1"/>
          </p:cNvSpPr>
          <p:nvPr/>
        </p:nvSpPr>
        <p:spPr bwMode="auto">
          <a:xfrm>
            <a:off x="9473609" y="1457557"/>
            <a:ext cx="116958" cy="276999"/>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6379424"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
        <p:nvSpPr>
          <p:cNvPr id="5" name="TextBox 4">
            <a:extLst>
              <a:ext uri="{FF2B5EF4-FFF2-40B4-BE49-F238E27FC236}">
                <a16:creationId xmlns:a16="http://schemas.microsoft.com/office/drawing/2014/main" id="{77BE6F59-8366-56E7-E94C-0947D6CC7276}"/>
              </a:ext>
            </a:extLst>
          </p:cNvPr>
          <p:cNvSpPr txBox="1"/>
          <p:nvPr/>
        </p:nvSpPr>
        <p:spPr>
          <a:xfrm>
            <a:off x="9073006" y="811226"/>
            <a:ext cx="1379985" cy="646331"/>
          </a:xfrm>
          <a:prstGeom prst="rect">
            <a:avLst/>
          </a:prstGeom>
          <a:solidFill>
            <a:schemeClr val="bg1"/>
          </a:solidFill>
          <a:ln w="28575">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Current Expected Credit Loss Model </a:t>
            </a:r>
            <a:r>
              <a:rPr kumimoji="0" lang="en-US" sz="1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CECL</a:t>
            </a:r>
          </a:p>
        </p:txBody>
      </p:sp>
    </p:spTree>
    <p:extLst>
      <p:ext uri="{BB962C8B-B14F-4D97-AF65-F5344CB8AC3E}">
        <p14:creationId xmlns:p14="http://schemas.microsoft.com/office/powerpoint/2010/main" val="486043047"/>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6002958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283259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209370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If you’re not growing, you’re dying</a:t>
            </a:r>
          </a:p>
        </p:txBody>
      </p:sp>
    </p:spTree>
    <p:extLst>
      <p:ext uri="{BB962C8B-B14F-4D97-AF65-F5344CB8AC3E}">
        <p14:creationId xmlns:p14="http://schemas.microsoft.com/office/powerpoint/2010/main" val="1310029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744818854"/>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ext Box 3"/>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8113293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1662558981"/>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4117188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0" name="Text Box 4"/>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809706662"/>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5" name="Text Box 5"/>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4134174786"/>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1935" y="1981200"/>
            <a:ext cx="36745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Text Box 6"/>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3479596994"/>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934" y="304800"/>
            <a:ext cx="512021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Text Box 3"/>
          <p:cNvSpPr txBox="1">
            <a:spLocks noChangeArrowheads="1"/>
          </p:cNvSpPr>
          <p:nvPr/>
        </p:nvSpPr>
        <p:spPr bwMode="auto">
          <a:xfrm>
            <a:off x="8331200" y="914401"/>
            <a:ext cx="3413114" cy="127419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Carpe Diem</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“Seize the day”</a:t>
            </a:r>
          </a:p>
        </p:txBody>
      </p:sp>
    </p:spTree>
    <p:extLst>
      <p:ext uri="{BB962C8B-B14F-4D97-AF65-F5344CB8AC3E}">
        <p14:creationId xmlns:p14="http://schemas.microsoft.com/office/powerpoint/2010/main" val="1539716728"/>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134</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2724360" y="1954399"/>
            <a:ext cx="5998758" cy="15696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r>
              <a:rPr kumimoji="0" lang="en-US" altLang="en-US" sz="9600" b="1" i="0" u="none" strike="noStrike" kern="1200" cap="none" spc="0" normalizeH="0" baseline="0" noProof="0">
                <a:ln>
                  <a:noFill/>
                </a:ln>
                <a:solidFill>
                  <a:srgbClr val="0000FF"/>
                </a:solidFill>
                <a:effectLst/>
                <a:uLnTx/>
                <a:uFillTx/>
                <a:latin typeface="Times New Roman" pitchFamily="18" charset="0"/>
                <a:ea typeface="+mn-ea"/>
                <a:cs typeface="+mn-cs"/>
              </a:rPr>
              <a:t>Questions?</a:t>
            </a:r>
          </a:p>
        </p:txBody>
      </p:sp>
    </p:spTree>
    <p:extLst>
      <p:ext uri="{BB962C8B-B14F-4D97-AF65-F5344CB8AC3E}">
        <p14:creationId xmlns:p14="http://schemas.microsoft.com/office/powerpoint/2010/main" val="33947388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4937-EF58-A3D7-BAEB-2D8346866FD3}"/>
              </a:ext>
            </a:extLst>
          </p:cNvPr>
          <p:cNvSpPr>
            <a:spLocks noGrp="1"/>
          </p:cNvSpPr>
          <p:nvPr>
            <p:ph type="ctrTitle"/>
          </p:nvPr>
        </p:nvSpPr>
        <p:spPr/>
        <p:txBody>
          <a:bodyPr>
            <a:normAutofit fontScale="90000"/>
          </a:bodyPr>
          <a:lstStyle/>
          <a:p>
            <a:r>
              <a:rPr lang="en-US" dirty="0"/>
              <a:t>Economic Forecast</a:t>
            </a:r>
            <a:br>
              <a:rPr lang="en-US" dirty="0"/>
            </a:br>
            <a:r>
              <a:rPr lang="en-US" sz="2000" dirty="0"/>
              <a:t>January 2025</a:t>
            </a:r>
            <a:endParaRPr lang="en-US" dirty="0"/>
          </a:p>
        </p:txBody>
      </p:sp>
      <p:sp>
        <p:nvSpPr>
          <p:cNvPr id="3" name="Text Placeholder 2">
            <a:extLst>
              <a:ext uri="{FF2B5EF4-FFF2-40B4-BE49-F238E27FC236}">
                <a16:creationId xmlns:a16="http://schemas.microsoft.com/office/drawing/2014/main" id="{92EFC374-CCC3-BF68-4CBF-0D81E5065D6C}"/>
              </a:ext>
            </a:extLst>
          </p:cNvPr>
          <p:cNvSpPr>
            <a:spLocks noGrp="1"/>
          </p:cNvSpPr>
          <p:nvPr>
            <p:ph type="body" sz="quarter" idx="10"/>
          </p:nvPr>
        </p:nvSpPr>
        <p:spPr>
          <a:xfrm>
            <a:off x="491778" y="1290917"/>
            <a:ext cx="11319223" cy="5408333"/>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The economy enters 2025 on solid footing. Real GDP growth surprised to the upside in the third quarter and is expected to post another strong figure in the fourth quarter. The forecast group was concerned about rising unemployment three months ago, but the labor market has since stabilized. Nevertheless, President Trump takes office after making some bold economic proposals on the campaign trail which, should they come to pass, could have important consequences for labor supply, inflation, and deficit spending. Policy uncertainty was foremost in the minds of the members of the forecast group as they placed a probability of recession in 2025 at </a:t>
            </a:r>
            <a:r>
              <a:rPr lang="en-US" sz="1600" b="1" u="sng" dirty="0">
                <a:solidFill>
                  <a:schemeClr val="tx2"/>
                </a:solidFill>
              </a:rPr>
              <a:t>20 percent</a:t>
            </a:r>
            <a:r>
              <a:rPr lang="en-US" sz="1600" dirty="0">
                <a:solidFill>
                  <a:schemeClr val="tx2"/>
                </a:solidFill>
              </a:rPr>
              <a:t>. Other sources of uncertainty discussed by the group included geopolitical risks and the possibility that the FOMC could make a monetary policy error.</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In January the Congressional Budget Office estimated 2.3 percent potential real GDP growth for the economy in 2025, which aligns with the level of growth our forecast group anticipates. An economy growing in line with its potential should deliver low unemployment without elevated price pressures. While that makes for a nice story, reality is always more complicated than theory. Furthermore, the forecast group believes the risks to our baseline growth outlook are weighted to the downside. </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Over the 12 months ending last July, the unemployment rate rose from 3.5 percent to 4.2 percent. However, by December the unemployment rate had fallen slightly to end the year at 4.1 percent. There are still pockets of concern: job-to-job movement of workers is low and falling, the employment-to-population ratio for prime-age workers declined over the fourth quarter, and the median duration of unemployment has been ticking upward. But the balance of evidence suggests that risks to the labor market have receded in recent months.</a:t>
            </a:r>
          </a:p>
        </p:txBody>
      </p:sp>
    </p:spTree>
    <p:extLst>
      <p:ext uri="{BB962C8B-B14F-4D97-AF65-F5344CB8AC3E}">
        <p14:creationId xmlns:p14="http://schemas.microsoft.com/office/powerpoint/2010/main" val="1899800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B6553-7DDB-9634-B0DC-B57181DA1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EFFA3-36AF-A4D5-73E8-C4DB0383660E}"/>
              </a:ext>
            </a:extLst>
          </p:cNvPr>
          <p:cNvSpPr>
            <a:spLocks noGrp="1"/>
          </p:cNvSpPr>
          <p:nvPr>
            <p:ph type="ctrTitle"/>
          </p:nvPr>
        </p:nvSpPr>
        <p:spPr/>
        <p:txBody>
          <a:bodyPr>
            <a:normAutofit fontScale="90000"/>
          </a:bodyPr>
          <a:lstStyle/>
          <a:p>
            <a:r>
              <a:rPr lang="en-US" dirty="0"/>
              <a:t>Economic Forecast</a:t>
            </a:r>
            <a:br>
              <a:rPr lang="en-US" dirty="0"/>
            </a:br>
            <a:r>
              <a:rPr lang="en-US" sz="2000" dirty="0"/>
              <a:t>January 2025</a:t>
            </a:r>
            <a:endParaRPr lang="en-US" dirty="0"/>
          </a:p>
        </p:txBody>
      </p:sp>
      <p:sp>
        <p:nvSpPr>
          <p:cNvPr id="3" name="Text Placeholder 2">
            <a:extLst>
              <a:ext uri="{FF2B5EF4-FFF2-40B4-BE49-F238E27FC236}">
                <a16:creationId xmlns:a16="http://schemas.microsoft.com/office/drawing/2014/main" id="{740A13D2-077E-B972-2CE8-7731683B138C}"/>
              </a:ext>
            </a:extLst>
          </p:cNvPr>
          <p:cNvSpPr>
            <a:spLocks noGrp="1"/>
          </p:cNvSpPr>
          <p:nvPr>
            <p:ph type="body" sz="quarter" idx="10"/>
          </p:nvPr>
        </p:nvSpPr>
        <p:spPr>
          <a:xfrm>
            <a:off x="484094" y="1306285"/>
            <a:ext cx="11326907" cy="5392965"/>
          </a:xfrm>
        </p:spPr>
        <p:txBody>
          <a:bodyPr>
            <a:no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On the other hand, the latest news on inflation has been less encouraging. Following a sustained drop, the year-over-year change in core CPI trended sideways over the second half of 2024. But with GDP growth expected to slow modestly and some additional disinflation in the shelter index, our forecast group expects headline CPI inflation to fall to 2.6 percent by year end. The FOMC targets a different inflation index (PCE), which tends to run 0.3 to 0.4 percentage points below CPI. If our outlook comes to pass, it would likely mean that inflation closes the year very close to the FOMC’s 2-percent inflation target.</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Sturdier inflation readings over the second half of 2024 led to a rethink of the path for future FOMC interest rate cuts. Our forecast group now expects a single 0.25 percent rate cut this year versus the four quarter-point cuts we had penciled in just three months ago. Should the forecast group’s downside risk concerns be realized with a significant growth scare or even a recession, the FOMC would have scope to address it with stimulative rate cuts. </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sz="1600" dirty="0">
                <a:solidFill>
                  <a:schemeClr val="tx2"/>
                </a:solidFill>
              </a:rPr>
              <a:t>Finally, the forecast group expects long-term Treasury rates to end 2025 at 4.5 percent. While easing inflation would ordinarily provide room for nominal rates to drop, persistent government deficits will keep rates elevated. The forecast group discussed some of the uncertain net effects on business investment of, on the one hand, an administration committed to deregulation and the ongoing AI boom, and high borrowing costs on the other. One thing we are more confident in is that the yield curve will remain relatively flat through 2025.</a:t>
            </a:r>
          </a:p>
        </p:txBody>
      </p:sp>
    </p:spTree>
    <p:extLst>
      <p:ext uri="{BB962C8B-B14F-4D97-AF65-F5344CB8AC3E}">
        <p14:creationId xmlns:p14="http://schemas.microsoft.com/office/powerpoint/2010/main" val="14215856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4937-EF58-A3D7-BAEB-2D8346866FD3}"/>
              </a:ext>
            </a:extLst>
          </p:cNvPr>
          <p:cNvSpPr>
            <a:spLocks noGrp="1"/>
          </p:cNvSpPr>
          <p:nvPr>
            <p:ph type="ctrTitle"/>
          </p:nvPr>
        </p:nvSpPr>
        <p:spPr/>
        <p:txBody>
          <a:bodyPr>
            <a:normAutofit fontScale="90000"/>
          </a:bodyPr>
          <a:lstStyle/>
          <a:p>
            <a:r>
              <a:rPr lang="en-US" dirty="0"/>
              <a:t>Economic Forecast</a:t>
            </a:r>
            <a:br>
              <a:rPr lang="en-US" dirty="0"/>
            </a:br>
            <a:r>
              <a:rPr lang="en-US" sz="2000" dirty="0"/>
              <a:t>January 2025</a:t>
            </a:r>
            <a:endParaRPr lang="en-US" dirty="0"/>
          </a:p>
        </p:txBody>
      </p:sp>
      <p:graphicFrame>
        <p:nvGraphicFramePr>
          <p:cNvPr id="8" name="Table 7">
            <a:extLst>
              <a:ext uri="{FF2B5EF4-FFF2-40B4-BE49-F238E27FC236}">
                <a16:creationId xmlns:a16="http://schemas.microsoft.com/office/drawing/2014/main" id="{591545F5-F0F9-C7E5-4E9D-E91DC3E558BC}"/>
              </a:ext>
            </a:extLst>
          </p:cNvPr>
          <p:cNvGraphicFramePr>
            <a:graphicFrameLocks noGrp="1"/>
          </p:cNvGraphicFramePr>
          <p:nvPr/>
        </p:nvGraphicFramePr>
        <p:xfrm>
          <a:off x="763480" y="1225119"/>
          <a:ext cx="9985249" cy="4545365"/>
        </p:xfrm>
        <a:graphic>
          <a:graphicData uri="http://schemas.openxmlformats.org/drawingml/2006/table">
            <a:tbl>
              <a:tblPr/>
              <a:tblGrid>
                <a:gridCol w="2820037">
                  <a:extLst>
                    <a:ext uri="{9D8B030D-6E8A-4147-A177-3AD203B41FA5}">
                      <a16:colId xmlns:a16="http://schemas.microsoft.com/office/drawing/2014/main" val="1012212965"/>
                    </a:ext>
                  </a:extLst>
                </a:gridCol>
                <a:gridCol w="926121">
                  <a:extLst>
                    <a:ext uri="{9D8B030D-6E8A-4147-A177-3AD203B41FA5}">
                      <a16:colId xmlns:a16="http://schemas.microsoft.com/office/drawing/2014/main" val="2087705157"/>
                    </a:ext>
                  </a:extLst>
                </a:gridCol>
                <a:gridCol w="889075">
                  <a:extLst>
                    <a:ext uri="{9D8B030D-6E8A-4147-A177-3AD203B41FA5}">
                      <a16:colId xmlns:a16="http://schemas.microsoft.com/office/drawing/2014/main" val="183347475"/>
                    </a:ext>
                  </a:extLst>
                </a:gridCol>
                <a:gridCol w="889075">
                  <a:extLst>
                    <a:ext uri="{9D8B030D-6E8A-4147-A177-3AD203B41FA5}">
                      <a16:colId xmlns:a16="http://schemas.microsoft.com/office/drawing/2014/main" val="3228237742"/>
                    </a:ext>
                  </a:extLst>
                </a:gridCol>
                <a:gridCol w="904641">
                  <a:extLst>
                    <a:ext uri="{9D8B030D-6E8A-4147-A177-3AD203B41FA5}">
                      <a16:colId xmlns:a16="http://schemas.microsoft.com/office/drawing/2014/main" val="3184774300"/>
                    </a:ext>
                  </a:extLst>
                </a:gridCol>
                <a:gridCol w="889075">
                  <a:extLst>
                    <a:ext uri="{9D8B030D-6E8A-4147-A177-3AD203B41FA5}">
                      <a16:colId xmlns:a16="http://schemas.microsoft.com/office/drawing/2014/main" val="672011416"/>
                    </a:ext>
                  </a:extLst>
                </a:gridCol>
                <a:gridCol w="889075">
                  <a:extLst>
                    <a:ext uri="{9D8B030D-6E8A-4147-A177-3AD203B41FA5}">
                      <a16:colId xmlns:a16="http://schemas.microsoft.com/office/drawing/2014/main" val="568947385"/>
                    </a:ext>
                  </a:extLst>
                </a:gridCol>
                <a:gridCol w="889075">
                  <a:extLst>
                    <a:ext uri="{9D8B030D-6E8A-4147-A177-3AD203B41FA5}">
                      <a16:colId xmlns:a16="http://schemas.microsoft.com/office/drawing/2014/main" val="1749957240"/>
                    </a:ext>
                  </a:extLst>
                </a:gridCol>
                <a:gridCol w="889075">
                  <a:extLst>
                    <a:ext uri="{9D8B030D-6E8A-4147-A177-3AD203B41FA5}">
                      <a16:colId xmlns:a16="http://schemas.microsoft.com/office/drawing/2014/main" val="1548467842"/>
                    </a:ext>
                  </a:extLst>
                </a:gridCol>
              </a:tblGrid>
              <a:tr h="487057">
                <a:tc rowSpan="2">
                  <a:txBody>
                    <a:bodyPr/>
                    <a:lstStyle/>
                    <a:p>
                      <a:pPr algn="l" fontAlgn="b"/>
                      <a:r>
                        <a:rPr lang="en-US" sz="1400" b="0" i="0" u="none" strike="noStrike" dirty="0">
                          <a:solidFill>
                            <a:srgbClr val="000000"/>
                          </a:solidFill>
                          <a:effectLst/>
                          <a:latin typeface="Georgia" panose="02040502050405020303" pitchFamily="18" charset="0"/>
                        </a:rPr>
                        <a:t> </a:t>
                      </a:r>
                    </a:p>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fontAlgn="b"/>
                      <a:r>
                        <a:rPr lang="en-US" sz="1400" b="1" i="0" u="none" strike="noStrike" dirty="0">
                          <a:solidFill>
                            <a:srgbClr val="000000"/>
                          </a:solidFill>
                          <a:effectLst/>
                          <a:latin typeface="Georgia" panose="02040502050405020303" pitchFamily="18" charset="0"/>
                        </a:rPr>
                        <a:t>Past results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fontAlgn="b"/>
                      <a:r>
                        <a:rPr lang="en-US" sz="1400" b="1" i="0" u="none" strike="noStrike" dirty="0">
                          <a:solidFill>
                            <a:schemeClr val="tx1"/>
                          </a:solidFill>
                          <a:effectLst/>
                          <a:latin typeface="Georgia" panose="02040502050405020303" pitchFamily="18" charset="0"/>
                        </a:rPr>
                        <a:t>Actual/</a:t>
                      </a:r>
                      <a:r>
                        <a:rPr lang="en-US" sz="1400" b="1" i="0" u="none" strike="noStrike" dirty="0">
                          <a:solidFill>
                            <a:srgbClr val="C00000"/>
                          </a:solidFill>
                          <a:effectLst/>
                          <a:latin typeface="Georgia" panose="02040502050405020303" pitchFamily="18" charset="0"/>
                        </a:rPr>
                        <a:t>Forecasts</a:t>
                      </a:r>
                    </a:p>
                  </a:txBody>
                  <a:tcPr marL="0" marR="0" marT="0" marB="0" anchor="b">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pPr algn="ctr" fontAlgn="b"/>
                      <a:endParaRPr lang="en-US" sz="1400" b="1" i="0" u="none" strike="noStrike" dirty="0">
                        <a:solidFill>
                          <a:srgbClr val="C00000"/>
                        </a:solidFill>
                        <a:effectLst/>
                        <a:latin typeface="Georgia" panose="02040502050405020303" pitchFamily="18" charset="0"/>
                      </a:endParaRPr>
                    </a:p>
                  </a:txBody>
                  <a:tcPr marL="9525" marR="9525" marT="9525"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gridSpan="2">
                  <a:txBody>
                    <a:bodyPr/>
                    <a:lstStyle/>
                    <a:p>
                      <a:pPr marL="0" algn="ctr" defTabSz="914400" rtl="0" eaLnBrk="1" fontAlgn="b" latinLnBrk="0" hangingPunct="1"/>
                      <a:r>
                        <a:rPr lang="en-US" sz="1400" b="1" i="0" u="none" strike="noStrike" kern="1200" dirty="0">
                          <a:solidFill>
                            <a:schemeClr val="tx1"/>
                          </a:solidFill>
                          <a:effectLst/>
                          <a:latin typeface="Georgia" panose="02040502050405020303" pitchFamily="18" charset="0"/>
                          <a:ea typeface="+mn-ea"/>
                          <a:cs typeface="+mn-cs"/>
                        </a:rPr>
                        <a:t>Actual/</a:t>
                      </a:r>
                      <a:r>
                        <a:rPr lang="en-US" sz="1400" b="1" i="0" u="none" strike="noStrike" kern="1200" dirty="0">
                          <a:solidFill>
                            <a:srgbClr val="C00000"/>
                          </a:solidFill>
                          <a:effectLst/>
                          <a:latin typeface="Georgia" panose="02040502050405020303" pitchFamily="18" charset="0"/>
                          <a:ea typeface="+mn-ea"/>
                          <a:cs typeface="+mn-cs"/>
                        </a:rPr>
                        <a:t>Forecasts</a:t>
                      </a:r>
                    </a:p>
                  </a:txBody>
                  <a:tcPr marL="0" marR="0" marT="0" marB="0" anchor="b"/>
                </a:tc>
                <a:tc hMerge="1">
                  <a:txBody>
                    <a:bodyPr/>
                    <a:lstStyle/>
                    <a:p>
                      <a:endParaRPr lang="en-US"/>
                    </a:p>
                  </a:txBody>
                  <a:tcPr/>
                </a:tc>
                <a:extLst>
                  <a:ext uri="{0D108BD9-81ED-4DB2-BD59-A6C34878D82A}">
                    <a16:rowId xmlns:a16="http://schemas.microsoft.com/office/drawing/2014/main" val="1420177901"/>
                  </a:ext>
                </a:extLst>
              </a:tr>
              <a:tr h="788067">
                <a:tc vMerge="1">
                  <a:txBody>
                    <a:bodyPr/>
                    <a:lstStyle/>
                    <a:p>
                      <a:endParaRPr dirty="0"/>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Previous 10 Yr. Avg</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2023</a:t>
                      </a:r>
                    </a:p>
                  </a:txBody>
                  <a:tcPr marL="9525" marR="9525" marT="9525" marB="0" anchor="b">
                    <a:lnL>
                      <a:noFill/>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2024    Q1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2024    Q2</a:t>
                      </a:r>
                    </a:p>
                  </a:txBody>
                  <a:tcPr marL="9525" marR="9525" marT="9525" marB="0" anchor="b">
                    <a:lnL>
                      <a:noFill/>
                    </a:lnL>
                    <a:lnR>
                      <a:noFill/>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tx1"/>
                          </a:solidFill>
                          <a:effectLst/>
                          <a:latin typeface="Georgia" panose="02040502050405020303" pitchFamily="18" charset="0"/>
                        </a:rPr>
                        <a:t>2024    Q3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tx1"/>
                          </a:solidFill>
                          <a:effectLst/>
                          <a:latin typeface="Georgia" panose="02040502050405020303" pitchFamily="18" charset="0"/>
                        </a:rPr>
                        <a:t>2024    Q4</a:t>
                      </a:r>
                    </a:p>
                  </a:txBody>
                  <a:tcPr marL="9525" marR="9525" marT="9525" marB="0" anchor="b">
                    <a:lnL>
                      <a:noFill/>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tx1"/>
                          </a:solidFill>
                          <a:effectLst/>
                          <a:latin typeface="Georgia" panose="02040502050405020303" pitchFamily="18" charset="0"/>
                        </a:rPr>
                        <a:t>2024</a:t>
                      </a:r>
                    </a:p>
                  </a:txBody>
                  <a:tcPr marL="9525" marR="9525" marT="9525" marB="0" anchor="b">
                    <a:lnL w="12700" cap="flat" cmpd="sng" algn="ctr">
                      <a:solidFill>
                        <a:schemeClr val="tx1"/>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C00000"/>
                          </a:solidFill>
                          <a:effectLst/>
                          <a:latin typeface="Georgia" panose="02040502050405020303" pitchFamily="18" charset="0"/>
                        </a:rPr>
                        <a:t>2025</a:t>
                      </a:r>
                    </a:p>
                  </a:txBody>
                  <a:tcPr marL="9525" marR="9525" marT="9525"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4042715703"/>
                  </a:ext>
                </a:extLst>
              </a:tr>
              <a:tr h="463864">
                <a:tc>
                  <a:txBody>
                    <a:bodyPr/>
                    <a:lstStyle/>
                    <a:p>
                      <a:pPr algn="l" fontAlgn="b"/>
                      <a:r>
                        <a:rPr lang="en-US" sz="1400" b="1" i="0" u="none" strike="noStrike" dirty="0">
                          <a:solidFill>
                            <a:srgbClr val="000000"/>
                          </a:solidFill>
                          <a:effectLst/>
                          <a:latin typeface="Georgia" panose="02040502050405020303" pitchFamily="18" charset="0"/>
                        </a:rPr>
                        <a:t>Growth rates: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solidFill>
                  </a:tcPr>
                </a:tc>
                <a:tc>
                  <a:txBody>
                    <a:bodyPr/>
                    <a:lstStyle/>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chemeClr val="tx1"/>
                        </a:solidFill>
                        <a:effectLst/>
                        <a:latin typeface="Georgia" panose="02040502050405020303"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extLst>
                  <a:ext uri="{0D108BD9-81ED-4DB2-BD59-A6C34878D82A}">
                    <a16:rowId xmlns:a16="http://schemas.microsoft.com/office/drawing/2014/main" val="3323587454"/>
                  </a:ext>
                </a:extLst>
              </a:tr>
              <a:tr h="463864">
                <a:tc>
                  <a:txBody>
                    <a:bodyPr/>
                    <a:lstStyle/>
                    <a:p>
                      <a:pPr algn="l" fontAlgn="b"/>
                      <a:r>
                        <a:rPr lang="en-US" sz="1400" b="0" i="0" u="none" strike="noStrike">
                          <a:solidFill>
                            <a:srgbClr val="000000"/>
                          </a:solidFill>
                          <a:effectLst/>
                          <a:latin typeface="Georgia" panose="02040502050405020303" pitchFamily="18" charset="0"/>
                        </a:rPr>
                        <a:t>Economic Growth (% chg GDP)*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1.6%</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3.0%</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2.6%</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952971779"/>
                  </a:ext>
                </a:extLst>
              </a:tr>
              <a:tr h="463864">
                <a:tc>
                  <a:txBody>
                    <a:bodyPr/>
                    <a:lstStyle/>
                    <a:p>
                      <a:pPr algn="l" fontAlgn="b"/>
                      <a:r>
                        <a:rPr lang="en-US" sz="1400" b="0" i="0" u="none" strike="noStrike" dirty="0">
                          <a:solidFill>
                            <a:srgbClr val="000000"/>
                          </a:solidFill>
                          <a:effectLst/>
                          <a:latin typeface="Georgia" panose="02040502050405020303" pitchFamily="18" charset="0"/>
                        </a:rPr>
                        <a:t>Inflation (CPI, 12 </a:t>
                      </a:r>
                      <a:r>
                        <a:rPr lang="en-US" sz="1400" b="0" i="0" u="none" strike="noStrike" dirty="0" err="1">
                          <a:solidFill>
                            <a:srgbClr val="000000"/>
                          </a:solidFill>
                          <a:effectLst/>
                          <a:latin typeface="Georgia" panose="02040502050405020303" pitchFamily="18" charset="0"/>
                        </a:rPr>
                        <a:t>mth</a:t>
                      </a:r>
                      <a:r>
                        <a:rPr lang="en-US" sz="1400" b="0" i="0" u="none" strike="noStrike" dirty="0">
                          <a:solidFill>
                            <a:srgbClr val="000000"/>
                          </a:solidFill>
                          <a:effectLst/>
                          <a:latin typeface="Georgia" panose="02040502050405020303" pitchFamily="18" charset="0"/>
                        </a:rPr>
                        <a:t> % </a:t>
                      </a:r>
                      <a:r>
                        <a:rPr lang="en-US" sz="1400" b="0" i="0" u="none" strike="noStrike" dirty="0" err="1">
                          <a:solidFill>
                            <a:srgbClr val="000000"/>
                          </a:solidFill>
                          <a:effectLst/>
                          <a:latin typeface="Georgia" panose="02040502050405020303" pitchFamily="18" charset="0"/>
                        </a:rPr>
                        <a:t>chg</a:t>
                      </a:r>
                      <a:r>
                        <a:rPr lang="en-US" sz="1400" b="0" i="0" u="none" strike="noStrike" dirty="0">
                          <a:solidFill>
                            <a:srgbClr val="000000"/>
                          </a:solidFill>
                          <a:effectLst/>
                          <a:latin typeface="Georgia" panose="02040502050405020303" pitchFamily="18" charset="0"/>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3.5%</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3.0%</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2.4%</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2.9%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2.9%</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2.6%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92369751"/>
                  </a:ext>
                </a:extLst>
              </a:tr>
              <a:tr h="463864">
                <a:tc>
                  <a:txBody>
                    <a:bodyPr/>
                    <a:lstStyle/>
                    <a:p>
                      <a:pPr algn="l" fontAlgn="b"/>
                      <a:r>
                        <a:rPr lang="en-US" sz="1400" b="0" i="0" u="none" strike="noStrike">
                          <a:solidFill>
                            <a:srgbClr val="000000"/>
                          </a:solidFill>
                          <a:effectLst/>
                          <a:latin typeface="Georgia" panose="02040502050405020303" pitchFamily="18" charset="0"/>
                        </a:rPr>
                        <a:t>Unemployment Rate (BLS)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4.6%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3.8%</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068842030"/>
                  </a:ext>
                </a:extLst>
              </a:tr>
              <a:tr h="463864">
                <a:tc>
                  <a:txBody>
                    <a:bodyPr/>
                    <a:lstStyle/>
                    <a:p>
                      <a:pPr algn="l" fontAlgn="b"/>
                      <a:r>
                        <a:rPr lang="en-US" sz="1400" b="0" i="0" u="none" strike="noStrike" dirty="0">
                          <a:solidFill>
                            <a:srgbClr val="000000"/>
                          </a:solidFill>
                          <a:effectLst/>
                          <a:latin typeface="Georgia" panose="02040502050405020303" pitchFamily="18" charset="0"/>
                        </a:rPr>
                        <a:t>Federal Funds Rate (effective)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1.82%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5.33%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5.33%</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5.33%</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4.83%</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4.33%</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4.08%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158175281"/>
                  </a:ext>
                </a:extLst>
              </a:tr>
              <a:tr h="463864">
                <a:tc>
                  <a:txBody>
                    <a:bodyPr/>
                    <a:lstStyle/>
                    <a:p>
                      <a:pPr algn="l" fontAlgn="b"/>
                      <a:r>
                        <a:rPr lang="en-US" sz="1400" b="0" i="0" u="none" strike="noStrike" dirty="0">
                          <a:solidFill>
                            <a:srgbClr val="000000"/>
                          </a:solidFill>
                          <a:effectLst/>
                          <a:latin typeface="Georgia" panose="02040502050405020303" pitchFamily="18" charset="0"/>
                        </a:rPr>
                        <a:t>10-Year Treasury 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2.49%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3.88%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4.20%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4.36%</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3.81%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4.58%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4.58%</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4.50%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03999472"/>
                  </a:ext>
                </a:extLst>
              </a:tr>
              <a:tr h="487057">
                <a:tc>
                  <a:txBody>
                    <a:bodyPr/>
                    <a:lstStyle/>
                    <a:p>
                      <a:pPr algn="l" fontAlgn="b"/>
                      <a:r>
                        <a:rPr lang="en-US" sz="1400" b="0" i="0" u="none" strike="noStrike" dirty="0">
                          <a:solidFill>
                            <a:srgbClr val="000000"/>
                          </a:solidFill>
                          <a:effectLst/>
                          <a:latin typeface="Georgia" panose="02040502050405020303" pitchFamily="18" charset="0"/>
                        </a:rPr>
                        <a:t>10-Year-Fed Funds Spread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0.67%</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-1.45%</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-1.13%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-0.97%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-1.02%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0.33%</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0.25%</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0.42%</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5342188"/>
                  </a:ext>
                </a:extLst>
              </a:tr>
            </a:tbl>
          </a:graphicData>
        </a:graphic>
      </p:graphicFrame>
      <p:sp>
        <p:nvSpPr>
          <p:cNvPr id="13" name="Rectangle 12">
            <a:extLst>
              <a:ext uri="{FF2B5EF4-FFF2-40B4-BE49-F238E27FC236}">
                <a16:creationId xmlns:a16="http://schemas.microsoft.com/office/drawing/2014/main" id="{DA10D0A0-E685-7E3D-CEA2-35B86A6E64AF}"/>
              </a:ext>
            </a:extLst>
          </p:cNvPr>
          <p:cNvSpPr/>
          <p:nvPr/>
        </p:nvSpPr>
        <p:spPr>
          <a:xfrm>
            <a:off x="763480" y="5922688"/>
            <a:ext cx="10588881" cy="307777"/>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*Percent change, annualized rate for quarterly and Q4-to-Q4 change for annual.  All other numbers are end-of-period values. </a:t>
            </a:r>
          </a:p>
        </p:txBody>
      </p:sp>
    </p:spTree>
    <p:extLst>
      <p:ext uri="{BB962C8B-B14F-4D97-AF65-F5344CB8AC3E}">
        <p14:creationId xmlns:p14="http://schemas.microsoft.com/office/powerpoint/2010/main" val="36417046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CB1-6EB2-9178-5FE4-71A4D528989A}"/>
              </a:ext>
            </a:extLst>
          </p:cNvPr>
          <p:cNvSpPr>
            <a:spLocks noGrp="1"/>
          </p:cNvSpPr>
          <p:nvPr>
            <p:ph type="ctrTitle"/>
          </p:nvPr>
        </p:nvSpPr>
        <p:spPr/>
        <p:txBody>
          <a:bodyPr>
            <a:normAutofit fontScale="90000"/>
          </a:bodyPr>
          <a:lstStyle/>
          <a:p>
            <a:r>
              <a:rPr lang="en-US" dirty="0">
                <a:cs typeface="Times New Roman" panose="02020603050405020304" pitchFamily="18" charset="0"/>
              </a:rPr>
              <a:t>Credit Union Forecast</a:t>
            </a:r>
            <a:br>
              <a:rPr lang="en-US" dirty="0">
                <a:cs typeface="Times New Roman" panose="02020603050405020304" pitchFamily="18" charset="0"/>
              </a:rPr>
            </a:br>
            <a:r>
              <a:rPr lang="en-US" sz="2000" dirty="0">
                <a:cs typeface="Times New Roman" panose="02020603050405020304" pitchFamily="18" charset="0"/>
              </a:rPr>
              <a:t>January 2025</a:t>
            </a:r>
            <a:endParaRPr lang="en-US" dirty="0">
              <a:cs typeface="Times New Roman" panose="02020603050405020304" pitchFamily="18" charset="0"/>
            </a:endParaRPr>
          </a:p>
        </p:txBody>
      </p:sp>
      <p:sp>
        <p:nvSpPr>
          <p:cNvPr id="3" name="Text Placeholder 2">
            <a:extLst>
              <a:ext uri="{FF2B5EF4-FFF2-40B4-BE49-F238E27FC236}">
                <a16:creationId xmlns:a16="http://schemas.microsoft.com/office/drawing/2014/main" id="{5F2E65ED-A279-ED0A-04E3-E77CC708A2E3}"/>
              </a:ext>
            </a:extLst>
          </p:cNvPr>
          <p:cNvSpPr>
            <a:spLocks noGrp="1"/>
          </p:cNvSpPr>
          <p:nvPr>
            <p:ph type="body" sz="quarter" idx="10"/>
          </p:nvPr>
        </p:nvSpPr>
        <p:spPr>
          <a:xfrm>
            <a:off x="499463" y="1298791"/>
            <a:ext cx="11433842" cy="5216440"/>
          </a:xfrm>
        </p:spPr>
        <p:txBody>
          <a:bodyPr>
            <a:noAutofit/>
          </a:bodyPr>
          <a:lstStyle/>
          <a:p>
            <a:pPr marL="0" indent="0">
              <a:lnSpc>
                <a:spcPct val="11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Our outlook for credit unions in 2025 is positive but more mixed than</a:t>
            </a:r>
            <a:r>
              <a:rPr lang="en-US" sz="1600" dirty="0">
                <a:solidFill>
                  <a:srgbClr val="342549"/>
                </a:solidFill>
                <a:cs typeface="Times New Roman" panose="02020603050405020304" pitchFamily="18" charset="0"/>
              </a:rPr>
              <a:t> for the broader economy</a:t>
            </a: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 Among the key challenges credit unions have been grappling with since the pandemic, liquidity and credit quality are poised to improve this year. However, high interest rates will prevent a more robust improvement in share growth and will also suppress loan demand.</a:t>
            </a:r>
          </a:p>
          <a:p>
            <a:pPr marL="0" indent="0">
              <a:lnSpc>
                <a:spcPct val="11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Credit unions spent much of 2024 fighting for deposits in a highly competitive environment. While that has led to sharply higher cost of funds, share growth has improved. The forecast group expects year-over-year growth to reach 6.5 percent in 2025, close to the long-run average. But with interest rates remaining high, much of that growth will continue to come from share certificates.</a:t>
            </a:r>
          </a:p>
          <a:p>
            <a:pPr marL="0" indent="0">
              <a:lnSpc>
                <a:spcPct val="11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Loan growth will improve as well, but more slowly than share growth, as higher interest rates are likely to weigh on loan demand. One reason for a somewhat better outlook for loan growth in 2025 than last year is that liquidity constraints are slowly easing. We expect the loan-to-share ratio to drop to 82 percent by the end of 2025, compared to a pre-COVID level of 84.4 percent.</a:t>
            </a:r>
          </a:p>
          <a:p>
            <a:pPr marL="0" indent="0">
              <a:lnSpc>
                <a:spcPct val="11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The sustained pressure on delinquency and charge-off ratios is beginning to ease. As long as the labor market holds up, we expect modest improvement in 2025. Credit unions are historically prudent lenders and are highly attentive to credit quality metrics.</a:t>
            </a:r>
          </a:p>
          <a:p>
            <a:pPr marL="0" indent="0">
              <a:lnSpc>
                <a:spcPct val="11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Partly as a result of our expectation of higher interest rates and slower loan growth in 2025, we lowered our outlook for credit union earnings. Nevertheless, at 75 basis points, our forecast for ROA provides enough fuel for credit unions to grow net worth faster than assets. Our forecast calls for the credit union net worth ratio to reach 11.2 percent by year end, in line with the pre-COVID level.</a:t>
            </a:r>
          </a:p>
          <a:p>
            <a:pPr marL="0" indent="0">
              <a:lnSpc>
                <a:spcPct val="110000"/>
              </a:lnSpc>
              <a:spcBef>
                <a:spcPts val="0"/>
              </a:spcBef>
              <a:spcAft>
                <a:spcPts val="600"/>
              </a:spcAft>
              <a:buNone/>
              <a:defRPr/>
            </a:pPr>
            <a:endParaRPr lang="en-US" sz="1200"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36754880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A2D3-F4B5-0906-43D3-71A9C15B92F8}"/>
              </a:ext>
            </a:extLst>
          </p:cNvPr>
          <p:cNvSpPr>
            <a:spLocks noGrp="1"/>
          </p:cNvSpPr>
          <p:nvPr>
            <p:ph type="ctrTitle"/>
          </p:nvPr>
        </p:nvSpPr>
        <p:spPr/>
        <p:txBody>
          <a:bodyPr>
            <a:normAutofit fontScale="90000"/>
          </a:bodyPr>
          <a:lstStyle/>
          <a:p>
            <a:r>
              <a:rPr lang="en-US" dirty="0"/>
              <a:t>Credit Union Forecast</a:t>
            </a:r>
            <a:br>
              <a:rPr lang="en-US" dirty="0"/>
            </a:br>
            <a:r>
              <a:rPr lang="en-US" sz="2000" dirty="0"/>
              <a:t>January 2025</a:t>
            </a:r>
            <a:endParaRPr lang="en-US" dirty="0"/>
          </a:p>
        </p:txBody>
      </p:sp>
      <p:graphicFrame>
        <p:nvGraphicFramePr>
          <p:cNvPr id="4" name="Table 3">
            <a:extLst>
              <a:ext uri="{FF2B5EF4-FFF2-40B4-BE49-F238E27FC236}">
                <a16:creationId xmlns:a16="http://schemas.microsoft.com/office/drawing/2014/main" id="{0040650A-9DFA-4A96-FFBB-791B4E60AEA4}"/>
              </a:ext>
            </a:extLst>
          </p:cNvPr>
          <p:cNvGraphicFramePr>
            <a:graphicFrameLocks noGrp="1"/>
          </p:cNvGraphicFramePr>
          <p:nvPr/>
        </p:nvGraphicFramePr>
        <p:xfrm>
          <a:off x="990599" y="1287262"/>
          <a:ext cx="9985247" cy="4891978"/>
        </p:xfrm>
        <a:graphic>
          <a:graphicData uri="http://schemas.openxmlformats.org/drawingml/2006/table">
            <a:tbl>
              <a:tblPr/>
              <a:tblGrid>
                <a:gridCol w="2959772">
                  <a:extLst>
                    <a:ext uri="{9D8B030D-6E8A-4147-A177-3AD203B41FA5}">
                      <a16:colId xmlns:a16="http://schemas.microsoft.com/office/drawing/2014/main" val="1469554414"/>
                    </a:ext>
                  </a:extLst>
                </a:gridCol>
                <a:gridCol w="996641">
                  <a:extLst>
                    <a:ext uri="{9D8B030D-6E8A-4147-A177-3AD203B41FA5}">
                      <a16:colId xmlns:a16="http://schemas.microsoft.com/office/drawing/2014/main" val="2541485235"/>
                    </a:ext>
                  </a:extLst>
                </a:gridCol>
                <a:gridCol w="861262">
                  <a:extLst>
                    <a:ext uri="{9D8B030D-6E8A-4147-A177-3AD203B41FA5}">
                      <a16:colId xmlns:a16="http://schemas.microsoft.com/office/drawing/2014/main" val="1109712933"/>
                    </a:ext>
                  </a:extLst>
                </a:gridCol>
                <a:gridCol w="861262">
                  <a:extLst>
                    <a:ext uri="{9D8B030D-6E8A-4147-A177-3AD203B41FA5}">
                      <a16:colId xmlns:a16="http://schemas.microsoft.com/office/drawing/2014/main" val="2673587465"/>
                    </a:ext>
                  </a:extLst>
                </a:gridCol>
                <a:gridCol w="861262">
                  <a:extLst>
                    <a:ext uri="{9D8B030D-6E8A-4147-A177-3AD203B41FA5}">
                      <a16:colId xmlns:a16="http://schemas.microsoft.com/office/drawing/2014/main" val="2826519320"/>
                    </a:ext>
                  </a:extLst>
                </a:gridCol>
                <a:gridCol w="861262">
                  <a:extLst>
                    <a:ext uri="{9D8B030D-6E8A-4147-A177-3AD203B41FA5}">
                      <a16:colId xmlns:a16="http://schemas.microsoft.com/office/drawing/2014/main" val="1865466348"/>
                    </a:ext>
                  </a:extLst>
                </a:gridCol>
                <a:gridCol w="861262">
                  <a:extLst>
                    <a:ext uri="{9D8B030D-6E8A-4147-A177-3AD203B41FA5}">
                      <a16:colId xmlns:a16="http://schemas.microsoft.com/office/drawing/2014/main" val="2676736407"/>
                    </a:ext>
                  </a:extLst>
                </a:gridCol>
                <a:gridCol w="861262">
                  <a:extLst>
                    <a:ext uri="{9D8B030D-6E8A-4147-A177-3AD203B41FA5}">
                      <a16:colId xmlns:a16="http://schemas.microsoft.com/office/drawing/2014/main" val="1815789513"/>
                    </a:ext>
                  </a:extLst>
                </a:gridCol>
                <a:gridCol w="861262">
                  <a:extLst>
                    <a:ext uri="{9D8B030D-6E8A-4147-A177-3AD203B41FA5}">
                      <a16:colId xmlns:a16="http://schemas.microsoft.com/office/drawing/2014/main" val="3495157471"/>
                    </a:ext>
                  </a:extLst>
                </a:gridCol>
              </a:tblGrid>
              <a:tr h="409174">
                <a:tc rowSpan="2">
                  <a:txBody>
                    <a:bodyPr/>
                    <a:lstStyle/>
                    <a:p>
                      <a:pPr algn="l" rtl="0" fontAlgn="b"/>
                      <a:r>
                        <a:rPr lang="en-US" sz="1400" b="0" i="0" u="none" strike="noStrike" dirty="0">
                          <a:solidFill>
                            <a:srgbClr val="000000"/>
                          </a:solidFill>
                          <a:effectLst/>
                          <a:latin typeface="Georgia" panose="02040502050405020303" pitchFamily="18" charset="0"/>
                        </a:rPr>
                        <a:t> </a:t>
                      </a:r>
                    </a:p>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
                      <a:r>
                        <a:rPr lang="en-US" sz="1400" b="1" i="0" u="none" strike="noStrike" dirty="0">
                          <a:solidFill>
                            <a:srgbClr val="000000"/>
                          </a:solidFill>
                          <a:effectLst/>
                          <a:latin typeface="Georgia" panose="02040502050405020303" pitchFamily="18" charset="0"/>
                        </a:rPr>
                        <a:t>Past Results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rtl="0" fontAlgn="b"/>
                      <a:r>
                        <a:rPr lang="en-US" sz="1400" b="1" i="0" u="none" strike="noStrike" dirty="0">
                          <a:solidFill>
                            <a:srgbClr val="000000"/>
                          </a:solidFill>
                          <a:effectLst/>
                          <a:latin typeface="Georgia" panose="02040502050405020303" pitchFamily="18" charset="0"/>
                        </a:rPr>
                        <a:t>Actual/</a:t>
                      </a:r>
                      <a:r>
                        <a:rPr lang="en-US" sz="1400" b="1" i="0" u="none" strike="noStrike" dirty="0">
                          <a:solidFill>
                            <a:srgbClr val="C00000"/>
                          </a:solidFill>
                          <a:effectLst/>
                          <a:latin typeface="Georgia" panose="02040502050405020303" pitchFamily="18" charset="0"/>
                        </a:rPr>
                        <a:t>forecasts</a:t>
                      </a:r>
                      <a:endParaRPr lang="en-US" sz="1400" b="1" i="0" u="none" strike="noStrike" dirty="0">
                        <a:solidFill>
                          <a:srgbClr val="000000"/>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rtl="0" fontAlgn="b"/>
                      <a:r>
                        <a:rPr lang="en-US" sz="1400" b="1" i="0" u="none" strike="noStrike" dirty="0">
                          <a:solidFill>
                            <a:srgbClr val="C00000"/>
                          </a:solidFill>
                          <a:effectLst/>
                          <a:latin typeface="Georgia" panose="02040502050405020303" pitchFamily="18" charset="0"/>
                        </a:rPr>
                        <a:t>Annual forecasts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380016819"/>
                  </a:ext>
                </a:extLst>
              </a:tr>
              <a:tr h="536035">
                <a:tc vMerge="1">
                  <a:txBody>
                    <a:bodyPr/>
                    <a:lstStyle/>
                    <a:p>
                      <a:endParaRPr dirty="0"/>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rtl="0" fontAlgn="b"/>
                      <a:r>
                        <a:rPr lang="en-US" sz="1400" b="1" i="0" u="none" strike="noStrike" dirty="0">
                          <a:solidFill>
                            <a:srgbClr val="000000"/>
                          </a:solidFill>
                          <a:effectLst/>
                          <a:latin typeface="Georgia" panose="02040502050405020303" pitchFamily="18" charset="0"/>
                        </a:rPr>
                        <a:t>10 Yr Average</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000000"/>
                          </a:solidFill>
                          <a:effectLst/>
                          <a:latin typeface="Georgia" panose="02040502050405020303" pitchFamily="18" charset="0"/>
                        </a:rPr>
                        <a:t>2023</a:t>
                      </a:r>
                    </a:p>
                  </a:txBody>
                  <a:tcPr marL="7958" marR="7958" marT="7958"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Q1</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Q2</a:t>
                      </a:r>
                    </a:p>
                  </a:txBody>
                  <a:tcPr marL="7958" marR="7958" marT="79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Q3</a:t>
                      </a:r>
                    </a:p>
                  </a:txBody>
                  <a:tcPr marL="7958" marR="7958" marT="79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    Q4</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2025</a:t>
                      </a:r>
                    </a:p>
                  </a:txBody>
                  <a:tcPr marL="7958" marR="7958" marT="7958"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709813"/>
                  </a:ext>
                </a:extLst>
              </a:tr>
              <a:tr h="276952">
                <a:tc>
                  <a:txBody>
                    <a:bodyPr/>
                    <a:lstStyle/>
                    <a:p>
                      <a:pPr algn="l" rtl="0" fontAlgn="b"/>
                      <a:r>
                        <a:rPr lang="en-US" sz="1400" b="1" i="0" u="none" strike="noStrike">
                          <a:solidFill>
                            <a:srgbClr val="000000"/>
                          </a:solidFill>
                          <a:effectLst/>
                          <a:latin typeface="Georgia" panose="02040502050405020303" pitchFamily="18" charset="0"/>
                        </a:rPr>
                        <a:t>Growth rates: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dirty="0">
                          <a:solidFill>
                            <a:schemeClr val="tx1"/>
                          </a:solidFill>
                          <a:effectLst/>
                          <a:latin typeface="Georgia" panose="02040502050405020303" pitchFamily="18" charset="0"/>
                        </a:rPr>
                        <a:t> </a:t>
                      </a:r>
                    </a:p>
                  </a:txBody>
                  <a:tcPr marL="7958" marR="7958" marT="795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dirty="0">
                          <a:solidFill>
                            <a:schemeClr val="tx1"/>
                          </a:solidFill>
                          <a:effectLst/>
                          <a:latin typeface="Georgia" panose="02040502050405020303" pitchFamily="18" charset="0"/>
                        </a:rPr>
                        <a:t> </a:t>
                      </a:r>
                    </a:p>
                  </a:txBody>
                  <a:tcPr marL="7958" marR="7958" marT="795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2508163"/>
                  </a:ext>
                </a:extLst>
              </a:tr>
              <a:tr h="276952">
                <a:tc>
                  <a:txBody>
                    <a:bodyPr/>
                    <a:lstStyle/>
                    <a:p>
                      <a:pPr algn="l" rtl="0" fontAlgn="b"/>
                      <a:r>
                        <a:rPr lang="en-US" sz="1400" b="0" i="0" u="none" strike="noStrike">
                          <a:solidFill>
                            <a:srgbClr val="000000"/>
                          </a:solidFill>
                          <a:effectLst/>
                          <a:latin typeface="Georgia" panose="02040502050405020303" pitchFamily="18" charset="0"/>
                        </a:rPr>
                        <a:t>Savings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1.6%</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3.0%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-0.3%</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0.5%</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2.2%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5.5%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6.5%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636960999"/>
                  </a:ext>
                </a:extLst>
              </a:tr>
              <a:tr h="276952">
                <a:tc>
                  <a:txBody>
                    <a:bodyPr/>
                    <a:lstStyle/>
                    <a:p>
                      <a:pPr algn="l" rtl="0" fontAlgn="b"/>
                      <a:r>
                        <a:rPr lang="en-US" sz="1400" b="0" i="0" u="none" strike="noStrike" dirty="0">
                          <a:solidFill>
                            <a:srgbClr val="000000"/>
                          </a:solidFill>
                          <a:effectLst/>
                          <a:latin typeface="Georgia" panose="02040502050405020303" pitchFamily="18" charset="0"/>
                        </a:rPr>
                        <a:t>Loan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9.5%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6.2%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1.0%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0.9%</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2.9%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5.0%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019310106"/>
                  </a:ext>
                </a:extLst>
              </a:tr>
              <a:tr h="276952">
                <a:tc>
                  <a:txBody>
                    <a:bodyPr/>
                    <a:lstStyle/>
                    <a:p>
                      <a:pPr algn="l" rtl="0" fontAlgn="b"/>
                      <a:r>
                        <a:rPr lang="en-US" sz="1400" b="0" i="0" u="none" strike="noStrike" dirty="0">
                          <a:solidFill>
                            <a:srgbClr val="000000"/>
                          </a:solidFill>
                          <a:effectLst/>
                          <a:latin typeface="Georgia" panose="02040502050405020303" pitchFamily="18" charset="0"/>
                        </a:rPr>
                        <a:t>Asset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4.0%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2.3%</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-0.4%</a:t>
                      </a:r>
                    </a:p>
                  </a:txBody>
                  <a:tcPr marL="7958" marR="7958" marT="7958" marB="0" anchor="b">
                    <a:lnL>
                      <a:noFill/>
                    </a:lnL>
                    <a:lnR>
                      <a:noFill/>
                    </a:lnR>
                    <a:lnT>
                      <a:noFill/>
                    </a:lnT>
                    <a:lnB>
                      <a:noFill/>
                    </a:lnB>
                    <a:noFill/>
                  </a:tcPr>
                </a:tc>
                <a:tc>
                  <a:txBody>
                    <a:bodyPr/>
                    <a:lstStyle/>
                    <a:p>
                      <a:pPr algn="ctr" fontAlgn="b"/>
                      <a:r>
                        <a:rPr lang="en-US" sz="1400" b="0" i="0" u="none" strike="noStrike" dirty="0">
                          <a:solidFill>
                            <a:schemeClr val="tx1"/>
                          </a:solidFill>
                          <a:effectLst/>
                          <a:latin typeface="Georgia" panose="02040502050405020303" pitchFamily="18" charset="0"/>
                        </a:rPr>
                        <a:t>0.6%</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3.5%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6.0%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561228364"/>
                  </a:ext>
                </a:extLst>
              </a:tr>
              <a:tr h="276952">
                <a:tc>
                  <a:txBody>
                    <a:bodyPr/>
                    <a:lstStyle/>
                    <a:p>
                      <a:pPr algn="l" rtl="0" fontAlgn="b"/>
                      <a:r>
                        <a:rPr lang="en-US" sz="1400" b="0" i="0" u="none" strike="noStrike" dirty="0">
                          <a:solidFill>
                            <a:srgbClr val="000000"/>
                          </a:solidFill>
                          <a:effectLst/>
                          <a:latin typeface="Georgia" panose="02040502050405020303" pitchFamily="18" charset="0"/>
                        </a:rPr>
                        <a:t>Membership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3.7%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2.9%</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1.0%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0.6%</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0.9%</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2.7%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3.0%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092122124"/>
                  </a:ext>
                </a:extLst>
              </a:tr>
              <a:tr h="276952">
                <a:tc>
                  <a:txBody>
                    <a:bodyPr/>
                    <a:lstStyle/>
                    <a:p>
                      <a:pPr algn="l" rtl="0" fontAlgn="b"/>
                      <a:r>
                        <a:rPr lang="en-US" sz="1400" b="1" i="0" u="none" strike="noStrike">
                          <a:solidFill>
                            <a:srgbClr val="000000"/>
                          </a:solidFill>
                          <a:effectLst/>
                          <a:latin typeface="Georgia" panose="02040502050405020303" pitchFamily="18" charset="0"/>
                        </a:rPr>
                        <a:t>Liquidity: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446408602"/>
                  </a:ext>
                </a:extLst>
              </a:tr>
              <a:tr h="276952">
                <a:tc>
                  <a:txBody>
                    <a:bodyPr/>
                    <a:lstStyle/>
                    <a:p>
                      <a:pPr algn="ctr" rtl="0" fontAlgn="b"/>
                      <a:r>
                        <a:rPr lang="en-US" sz="1400" b="0" i="0" u="none" strike="noStrike">
                          <a:solidFill>
                            <a:srgbClr val="000000"/>
                          </a:solidFill>
                          <a:effectLst/>
                          <a:latin typeface="Georgia" panose="02040502050405020303" pitchFamily="18" charset="0"/>
                        </a:rPr>
                        <a:t>Loan-to-share ratio**</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79.7%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85.1%</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82.7%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83.9%</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84.2%</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83.2%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83.2%</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82.0%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686068146"/>
                  </a:ext>
                </a:extLst>
              </a:tr>
              <a:tr h="276952">
                <a:tc>
                  <a:txBody>
                    <a:bodyPr/>
                    <a:lstStyle/>
                    <a:p>
                      <a:pPr algn="l" rtl="0" fontAlgn="b"/>
                      <a:r>
                        <a:rPr lang="en-US" sz="1400" b="1" i="0" u="none" strike="noStrike">
                          <a:solidFill>
                            <a:srgbClr val="000000"/>
                          </a:solidFill>
                          <a:effectLst/>
                          <a:latin typeface="Georgia" panose="02040502050405020303" pitchFamily="18" charset="0"/>
                        </a:rPr>
                        <a:t>Asset quality: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436417201"/>
                  </a:ext>
                </a:extLst>
              </a:tr>
              <a:tr h="276952">
                <a:tc>
                  <a:txBody>
                    <a:bodyPr/>
                    <a:lstStyle/>
                    <a:p>
                      <a:pPr algn="ctr" rtl="0" fontAlgn="b"/>
                      <a:r>
                        <a:rPr lang="en-US" sz="1400" b="0" i="0" u="none" strike="noStrike">
                          <a:solidFill>
                            <a:srgbClr val="000000"/>
                          </a:solidFill>
                          <a:effectLst/>
                          <a:latin typeface="Georgia" panose="02040502050405020303" pitchFamily="18" charset="0"/>
                        </a:rPr>
                        <a:t>Delinquency rate**</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0.72%</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0.83%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0.77%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0.84%</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0.91%</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0.95%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0.95%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0.90%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52852489"/>
                  </a:ext>
                </a:extLst>
              </a:tr>
              <a:tr h="276952">
                <a:tc>
                  <a:txBody>
                    <a:bodyPr/>
                    <a:lstStyle/>
                    <a:p>
                      <a:pPr algn="ctr" rtl="0" fontAlgn="b"/>
                      <a:r>
                        <a:rPr lang="en-US" sz="1400" b="0" i="0" u="none" strike="noStrike">
                          <a:solidFill>
                            <a:srgbClr val="000000"/>
                          </a:solidFill>
                          <a:effectLst/>
                          <a:latin typeface="Georgia" panose="02040502050405020303" pitchFamily="18" charset="0"/>
                        </a:rPr>
                        <a:t>Net charge-off rate*</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0.49%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0.61%</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0.80%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0.78%</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0.76%</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0.80%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0.75%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34960325"/>
                  </a:ext>
                </a:extLst>
              </a:tr>
              <a:tr h="276952">
                <a:tc>
                  <a:txBody>
                    <a:bodyPr/>
                    <a:lstStyle/>
                    <a:p>
                      <a:pPr algn="l" rtl="0" fontAlgn="b"/>
                      <a:r>
                        <a:rPr lang="en-US" sz="1400" b="1" i="0" u="none" strike="noStrike">
                          <a:solidFill>
                            <a:srgbClr val="000000"/>
                          </a:solidFill>
                          <a:effectLst/>
                          <a:latin typeface="Georgia" panose="02040502050405020303" pitchFamily="18" charset="0"/>
                        </a:rPr>
                        <a:t>Earnings: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6337317"/>
                  </a:ext>
                </a:extLst>
              </a:tr>
              <a:tr h="402027">
                <a:tc>
                  <a:txBody>
                    <a:bodyPr/>
                    <a:lstStyle/>
                    <a:p>
                      <a:pPr algn="ctr" rtl="0" fontAlgn="b"/>
                      <a:r>
                        <a:rPr lang="en-US" sz="1400" b="0" i="0" u="none" strike="noStrike">
                          <a:solidFill>
                            <a:srgbClr val="000000"/>
                          </a:solidFill>
                          <a:effectLst/>
                          <a:latin typeface="Georgia" panose="02040502050405020303" pitchFamily="18" charset="0"/>
                        </a:rPr>
                        <a:t>Return on average assets (ROA)*</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0.83%</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0.68%</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0.66%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0.71%</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C00000"/>
                          </a:solidFill>
                          <a:effectLst/>
                          <a:latin typeface="Georgia" panose="02040502050405020303" pitchFamily="18" charset="0"/>
                        </a:rPr>
                        <a:t>0.69%</a:t>
                      </a:r>
                      <a:endParaRPr lang="en-US" sz="1400" b="0" i="0" u="none" strike="noStrike" dirty="0">
                        <a:solidFill>
                          <a:srgbClr val="C00000"/>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0.75%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5943877"/>
                  </a:ext>
                </a:extLst>
              </a:tr>
              <a:tr h="276952">
                <a:tc>
                  <a:txBody>
                    <a:bodyPr/>
                    <a:lstStyle/>
                    <a:p>
                      <a:pPr algn="l" rtl="0" fontAlgn="b"/>
                      <a:r>
                        <a:rPr lang="en-US" sz="1400" b="1" i="0" u="none" strike="noStrike" dirty="0">
                          <a:solidFill>
                            <a:srgbClr val="000000"/>
                          </a:solidFill>
                          <a:effectLst/>
                          <a:latin typeface="Georgia" panose="02040502050405020303" pitchFamily="18" charset="0"/>
                        </a:rPr>
                        <a:t>Capital adequacy: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88055305"/>
                  </a:ext>
                </a:extLst>
              </a:tr>
              <a:tr h="214415">
                <a:tc>
                  <a:txBody>
                    <a:bodyPr/>
                    <a:lstStyle/>
                    <a:p>
                      <a:pPr algn="ctr" rtl="0" fontAlgn="b"/>
                      <a:r>
                        <a:rPr lang="en-US" sz="1400" b="0" i="0" u="none" strike="noStrike" dirty="0">
                          <a:solidFill>
                            <a:srgbClr val="000000"/>
                          </a:solidFill>
                          <a:effectLst/>
                          <a:latin typeface="Georgia" panose="02040502050405020303" pitchFamily="18" charset="0"/>
                        </a:rPr>
                        <a:t>Net worth ratio**</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000000"/>
                          </a:solidFill>
                          <a:effectLst/>
                          <a:latin typeface="Georgia" panose="02040502050405020303" pitchFamily="18" charset="0"/>
                        </a:rPr>
                        <a:t>10.9%</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10.7%</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10.6%</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chemeClr val="tx1"/>
                          </a:solidFill>
                          <a:effectLst/>
                          <a:latin typeface="Georgia" panose="02040502050405020303" pitchFamily="18" charset="0"/>
                        </a:rPr>
                        <a:t>10.8%</a:t>
                      </a:r>
                    </a:p>
                  </a:txBody>
                  <a:tcPr marL="7958" marR="7958" marT="79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chemeClr val="tx1"/>
                          </a:solidFill>
                          <a:effectLst/>
                          <a:latin typeface="Georgia" panose="02040502050405020303" pitchFamily="18" charset="0"/>
                        </a:rPr>
                        <a:t>10.9%</a:t>
                      </a:r>
                    </a:p>
                  </a:txBody>
                  <a:tcPr marL="7958" marR="7958" marT="79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11.1%</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8157914"/>
                  </a:ext>
                </a:extLst>
              </a:tr>
            </a:tbl>
          </a:graphicData>
        </a:graphic>
      </p:graphicFrame>
      <p:sp>
        <p:nvSpPr>
          <p:cNvPr id="5" name="Rectangle 4">
            <a:extLst>
              <a:ext uri="{FF2B5EF4-FFF2-40B4-BE49-F238E27FC236}">
                <a16:creationId xmlns:a16="http://schemas.microsoft.com/office/drawing/2014/main" id="{314712D1-5189-EFF3-CEA0-C65EBDF516AF}"/>
              </a:ext>
            </a:extLst>
          </p:cNvPr>
          <p:cNvSpPr/>
          <p:nvPr/>
        </p:nvSpPr>
        <p:spPr>
          <a:xfrm>
            <a:off x="1345722" y="6393587"/>
            <a:ext cx="9319506" cy="307777"/>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rPr>
              <a:t>*Quarterly data, annualized.  **End of period ratio. Net worth forecast does not account for CECL Provision</a:t>
            </a:r>
          </a:p>
        </p:txBody>
      </p:sp>
    </p:spTree>
    <p:extLst>
      <p:ext uri="{BB962C8B-B14F-4D97-AF65-F5344CB8AC3E}">
        <p14:creationId xmlns:p14="http://schemas.microsoft.com/office/powerpoint/2010/main" val="161338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5818555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dirty="0">
                <a:solidFill>
                  <a:schemeClr val="accent6">
                    <a:lumMod val="75000"/>
                  </a:schemeClr>
                </a:solidFill>
                <a:latin typeface="Rockwell"/>
              </a:rPr>
              <a:t>Economic Update Summary</a:t>
            </a:r>
            <a:br>
              <a:rPr lang="en-US" sz="4000" dirty="0">
                <a:solidFill>
                  <a:schemeClr val="accent6">
                    <a:lumMod val="75000"/>
                  </a:schemeClr>
                </a:solidFill>
                <a:latin typeface="Rockwell"/>
              </a:rPr>
            </a:br>
            <a:r>
              <a:rPr lang="en-US" sz="4000" dirty="0">
                <a:solidFill>
                  <a:schemeClr val="accent6">
                    <a:lumMod val="75000"/>
                  </a:schemeClr>
                </a:solidFill>
                <a:latin typeface="Rockwell"/>
              </a:rPr>
              <a:t>For 2025</a:t>
            </a:r>
            <a:endParaRPr lang="en-US" sz="4000" dirty="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7" y="2986481"/>
            <a:ext cx="11734799" cy="2002784"/>
          </a:xfrm>
          <a:solidFill>
            <a:schemeClr val="bg1"/>
          </a:solidFill>
        </p:spPr>
        <p:txBody>
          <a:bodyPr/>
          <a:lstStyle/>
          <a:p>
            <a:pPr marL="457200" indent="-457200">
              <a:buFont typeface="+mj-lt"/>
              <a:buAutoNum type="arabicPeriod"/>
            </a:pPr>
            <a:r>
              <a:rPr lang="en-US" sz="2400" b="0" dirty="0">
                <a:solidFill>
                  <a:schemeClr val="accent6">
                    <a:lumMod val="75000"/>
                  </a:schemeClr>
                </a:solidFill>
              </a:rPr>
              <a:t>Trend economic growth in 2025, (2.0%)</a:t>
            </a:r>
          </a:p>
          <a:p>
            <a:pPr marL="457200" indent="-457200">
              <a:buFont typeface="+mj-lt"/>
              <a:buAutoNum type="arabicPeriod"/>
            </a:pPr>
            <a:r>
              <a:rPr lang="en-US" sz="2400" b="0" dirty="0">
                <a:solidFill>
                  <a:schemeClr val="accent6">
                    <a:lumMod val="75000"/>
                  </a:schemeClr>
                </a:solidFill>
              </a:rPr>
              <a:t>Inflation rate approaching 2% target</a:t>
            </a:r>
          </a:p>
          <a:p>
            <a:pPr marL="457200" indent="-457200">
              <a:buFont typeface="+mj-lt"/>
              <a:buAutoNum type="arabicPeriod"/>
            </a:pPr>
            <a:r>
              <a:rPr lang="en-US" sz="2400" b="0" dirty="0">
                <a:solidFill>
                  <a:schemeClr val="accent6">
                    <a:lumMod val="75000"/>
                  </a:schemeClr>
                </a:solidFill>
              </a:rPr>
              <a:t>Unemployment rate rising to natural rate of 4.5%</a:t>
            </a:r>
          </a:p>
          <a:p>
            <a:pPr marL="457200" indent="-457200">
              <a:buFont typeface="+mj-lt"/>
              <a:buAutoNum type="arabicPeriod"/>
            </a:pPr>
            <a:r>
              <a:rPr lang="en-US" sz="2400" b="0" dirty="0">
                <a:solidFill>
                  <a:schemeClr val="accent6">
                    <a:lumMod val="75000"/>
                  </a:schemeClr>
                </a:solidFill>
              </a:rPr>
              <a:t>Yield curve normalizing as short-term interest rates fall faster than long term</a:t>
            </a:r>
          </a:p>
        </p:txBody>
      </p:sp>
    </p:spTree>
    <p:extLst>
      <p:ext uri="{BB962C8B-B14F-4D97-AF65-F5344CB8AC3E}">
        <p14:creationId xmlns:p14="http://schemas.microsoft.com/office/powerpoint/2010/main" val="37628124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11176000" cy="228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00B050"/>
              </a:solidFill>
              <a:effectLst/>
              <a:uLnTx/>
              <a:uFillTx/>
              <a:latin typeface="Century Gothic" panose="020F0302020204030204"/>
              <a:ea typeface="+mn-ea"/>
              <a:cs typeface="+mn-cs"/>
            </a:endParaRPr>
          </a:p>
        </p:txBody>
      </p:sp>
      <p:sp>
        <p:nvSpPr>
          <p:cNvPr id="4" name="Rectangle 3"/>
          <p:cNvSpPr/>
          <p:nvPr/>
        </p:nvSpPr>
        <p:spPr>
          <a:xfrm>
            <a:off x="609600" y="4419600"/>
            <a:ext cx="111760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6" name="Rectangle 5"/>
          <p:cNvSpPr/>
          <p:nvPr/>
        </p:nvSpPr>
        <p:spPr>
          <a:xfrm>
            <a:off x="609600" y="2819400"/>
            <a:ext cx="11176000" cy="1371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043908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20157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134105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93198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573811"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573811" y="2818701"/>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637852" y="3322706"/>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05320"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74961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573811"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573811" y="2818701"/>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637852" y="3322706"/>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05320"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8153871" y="3762338"/>
            <a:ext cx="1882066"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142218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18516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939" y="61607"/>
            <a:ext cx="5806522"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1" i="0" u="none" strike="noStrike" kern="0" cap="none" spc="0" normalizeH="0" baseline="0" noProof="0" dirty="0">
                <a:ln>
                  <a:noFill/>
                </a:ln>
                <a:solidFill>
                  <a:srgbClr val="193061"/>
                </a:solidFill>
                <a:effectLst/>
                <a:uLnTx/>
                <a:uFillTx/>
                <a:latin typeface="Century Gothic" panose="020F0302020204030204"/>
                <a:ea typeface="+mj-ea"/>
                <a:cs typeface="+mj-cs"/>
              </a:rPr>
              <a:t>Weak Credit Union Loan Growth</a:t>
            </a:r>
          </a:p>
        </p:txBody>
      </p:sp>
      <p:graphicFrame>
        <p:nvGraphicFramePr>
          <p:cNvPr id="6" name="Object 1">
            <a:extLst>
              <a:ext uri="{FF2B5EF4-FFF2-40B4-BE49-F238E27FC236}">
                <a16:creationId xmlns:a16="http://schemas.microsoft.com/office/drawing/2014/main" id="{93B402D3-B7EF-4BAF-9E28-F5E98C39C403}"/>
              </a:ext>
            </a:extLst>
          </p:cNvPr>
          <p:cNvGraphicFramePr>
            <a:graphicFrameLocks noChangeAspect="1"/>
          </p:cNvGraphicFramePr>
          <p:nvPr>
            <p:extLst>
              <p:ext uri="{D42A27DB-BD31-4B8C-83A1-F6EECF244321}">
                <p14:modId xmlns:p14="http://schemas.microsoft.com/office/powerpoint/2010/main" val="4113422702"/>
              </p:ext>
            </p:extLst>
          </p:nvPr>
        </p:nvGraphicFramePr>
        <p:xfrm>
          <a:off x="258719" y="514045"/>
          <a:ext cx="11842342" cy="58196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a:extLst>
              <a:ext uri="{FF2B5EF4-FFF2-40B4-BE49-F238E27FC236}">
                <a16:creationId xmlns:a16="http://schemas.microsoft.com/office/drawing/2014/main" id="{5539456B-F9E4-0939-3FDD-68D4243B3AA3}"/>
              </a:ext>
            </a:extLst>
          </p:cNvPr>
          <p:cNvSpPr txBox="1">
            <a:spLocks noChangeArrowheads="1"/>
          </p:cNvSpPr>
          <p:nvPr/>
        </p:nvSpPr>
        <p:spPr bwMode="auto">
          <a:xfrm>
            <a:off x="11014285" y="4792635"/>
            <a:ext cx="534376" cy="276999"/>
          </a:xfrm>
          <a:prstGeom prst="rect">
            <a:avLst/>
          </a:prstGeom>
          <a:solidFill>
            <a:schemeClr val="bg1"/>
          </a:solidFill>
          <a:ln w="28575">
            <a:solidFill>
              <a:schemeClr val="tx1"/>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1.5</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cxnSp>
        <p:nvCxnSpPr>
          <p:cNvPr id="9" name="Straight Connector 8">
            <a:extLst>
              <a:ext uri="{FF2B5EF4-FFF2-40B4-BE49-F238E27FC236}">
                <a16:creationId xmlns:a16="http://schemas.microsoft.com/office/drawing/2014/main" id="{8929A103-ED80-EDF1-C0F7-BBE572D5A120}"/>
              </a:ext>
            </a:extLst>
          </p:cNvPr>
          <p:cNvCxnSpPr/>
          <p:nvPr/>
        </p:nvCxnSpPr>
        <p:spPr>
          <a:xfrm>
            <a:off x="1115736" y="4093828"/>
            <a:ext cx="103436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 Box 4">
            <a:extLst>
              <a:ext uri="{FF2B5EF4-FFF2-40B4-BE49-F238E27FC236}">
                <a16:creationId xmlns:a16="http://schemas.microsoft.com/office/drawing/2014/main" id="{AFBD462C-C414-5EE2-0D0D-C6078AEF11F1}"/>
              </a:ext>
            </a:extLst>
          </p:cNvPr>
          <p:cNvSpPr txBox="1">
            <a:spLocks noChangeArrowheads="1"/>
          </p:cNvSpPr>
          <p:nvPr/>
        </p:nvSpPr>
        <p:spPr bwMode="auto">
          <a:xfrm>
            <a:off x="5473452" y="3631866"/>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7.0%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939" y="61607"/>
            <a:ext cx="5806522"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1" i="0" u="none" strike="noStrike" kern="0" cap="none" spc="0" normalizeH="0" baseline="0" noProof="0" dirty="0">
                <a:ln>
                  <a:noFill/>
                </a:ln>
                <a:solidFill>
                  <a:srgbClr val="193061"/>
                </a:solidFill>
                <a:effectLst/>
                <a:uLnTx/>
                <a:uFillTx/>
                <a:latin typeface="Century Gothic" panose="020F0302020204030204"/>
                <a:ea typeface="+mj-ea"/>
                <a:cs typeface="+mj-cs"/>
              </a:rPr>
              <a:t>Weak Credit Union Loan Growth</a:t>
            </a:r>
          </a:p>
        </p:txBody>
      </p:sp>
      <p:graphicFrame>
        <p:nvGraphicFramePr>
          <p:cNvPr id="6" name="Object 1">
            <a:extLst>
              <a:ext uri="{FF2B5EF4-FFF2-40B4-BE49-F238E27FC236}">
                <a16:creationId xmlns:a16="http://schemas.microsoft.com/office/drawing/2014/main" id="{93B402D3-B7EF-4BAF-9E28-F5E98C39C403}"/>
              </a:ext>
            </a:extLst>
          </p:cNvPr>
          <p:cNvGraphicFramePr>
            <a:graphicFrameLocks noChangeAspect="1"/>
          </p:cNvGraphicFramePr>
          <p:nvPr>
            <p:extLst>
              <p:ext uri="{D42A27DB-BD31-4B8C-83A1-F6EECF244321}">
                <p14:modId xmlns:p14="http://schemas.microsoft.com/office/powerpoint/2010/main" val="3308298582"/>
              </p:ext>
            </p:extLst>
          </p:nvPr>
        </p:nvGraphicFramePr>
        <p:xfrm>
          <a:off x="258719" y="514045"/>
          <a:ext cx="11842342" cy="58196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a:extLst>
              <a:ext uri="{FF2B5EF4-FFF2-40B4-BE49-F238E27FC236}">
                <a16:creationId xmlns:a16="http://schemas.microsoft.com/office/drawing/2014/main" id="{5539456B-F9E4-0939-3FDD-68D4243B3AA3}"/>
              </a:ext>
            </a:extLst>
          </p:cNvPr>
          <p:cNvSpPr txBox="1">
            <a:spLocks noChangeArrowheads="1"/>
          </p:cNvSpPr>
          <p:nvPr/>
        </p:nvSpPr>
        <p:spPr bwMode="auto">
          <a:xfrm>
            <a:off x="11039922" y="4798260"/>
            <a:ext cx="534376" cy="276999"/>
          </a:xfrm>
          <a:prstGeom prst="rect">
            <a:avLst/>
          </a:prstGeom>
          <a:solidFill>
            <a:schemeClr val="bg1"/>
          </a:solidFill>
          <a:ln w="28575">
            <a:solidFill>
              <a:schemeClr val="tx1"/>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1.5</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cxnSp>
        <p:nvCxnSpPr>
          <p:cNvPr id="9" name="Straight Connector 8">
            <a:extLst>
              <a:ext uri="{FF2B5EF4-FFF2-40B4-BE49-F238E27FC236}">
                <a16:creationId xmlns:a16="http://schemas.microsoft.com/office/drawing/2014/main" id="{8929A103-ED80-EDF1-C0F7-BBE572D5A120}"/>
              </a:ext>
            </a:extLst>
          </p:cNvPr>
          <p:cNvCxnSpPr/>
          <p:nvPr/>
        </p:nvCxnSpPr>
        <p:spPr>
          <a:xfrm>
            <a:off x="1115736" y="4093828"/>
            <a:ext cx="103436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 Box 4">
            <a:extLst>
              <a:ext uri="{FF2B5EF4-FFF2-40B4-BE49-F238E27FC236}">
                <a16:creationId xmlns:a16="http://schemas.microsoft.com/office/drawing/2014/main" id="{AFBD462C-C414-5EE2-0D0D-C6078AEF11F1}"/>
              </a:ext>
            </a:extLst>
          </p:cNvPr>
          <p:cNvSpPr txBox="1">
            <a:spLocks noChangeArrowheads="1"/>
          </p:cNvSpPr>
          <p:nvPr/>
        </p:nvSpPr>
        <p:spPr bwMode="auto">
          <a:xfrm>
            <a:off x="5473452" y="3631866"/>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7.0%</a:t>
            </a:r>
          </a:p>
        </p:txBody>
      </p:sp>
    </p:spTree>
    <p:extLst>
      <p:ext uri="{BB962C8B-B14F-4D97-AF65-F5344CB8AC3E}">
        <p14:creationId xmlns:p14="http://schemas.microsoft.com/office/powerpoint/2010/main" val="419710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7260160-25C5-ACE8-F664-C30D6638ED6C}"/>
              </a:ext>
            </a:extLst>
          </p:cNvPr>
          <p:cNvGraphicFramePr>
            <a:graphicFrameLocks noChangeAspect="1"/>
          </p:cNvGraphicFramePr>
          <p:nvPr>
            <p:extLst>
              <p:ext uri="{D42A27DB-BD31-4B8C-83A1-F6EECF244321}">
                <p14:modId xmlns:p14="http://schemas.microsoft.com/office/powerpoint/2010/main" val="476855082"/>
              </p:ext>
            </p:extLst>
          </p:nvPr>
        </p:nvGraphicFramePr>
        <p:xfrm>
          <a:off x="179387" y="703262"/>
          <a:ext cx="11761515" cy="563470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2697B9D0-EFF9-AC3D-70A0-8E3B3850008F}"/>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 Credit Union Loan Growth</a:t>
            </a:r>
          </a:p>
        </p:txBody>
      </p:sp>
    </p:spTree>
    <p:extLst>
      <p:ext uri="{BB962C8B-B14F-4D97-AF65-F5344CB8AC3E}">
        <p14:creationId xmlns:p14="http://schemas.microsoft.com/office/powerpoint/2010/main" val="26592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Grp="1" noChangeAspect="1"/>
          </p:cNvGraphicFramePr>
          <p:nvPr>
            <p:extLst>
              <p:ext uri="{D42A27DB-BD31-4B8C-83A1-F6EECF244321}">
                <p14:modId xmlns:p14="http://schemas.microsoft.com/office/powerpoint/2010/main" val="2047339416"/>
              </p:ext>
            </p:extLst>
          </p:nvPr>
        </p:nvGraphicFramePr>
        <p:xfrm>
          <a:off x="279401" y="125835"/>
          <a:ext cx="11737974" cy="62330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6B0D892-2EB1-B252-7693-4FFEE56C66D0}"/>
              </a:ext>
            </a:extLst>
          </p:cNvPr>
          <p:cNvSpPr txBox="1"/>
          <p:nvPr/>
        </p:nvSpPr>
        <p:spPr>
          <a:xfrm>
            <a:off x="11022346" y="1225958"/>
            <a:ext cx="525220" cy="246221"/>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70.4%</a:t>
            </a:r>
          </a:p>
        </p:txBody>
      </p:sp>
      <p:sp>
        <p:nvSpPr>
          <p:cNvPr id="3" name="TextBox 2">
            <a:extLst>
              <a:ext uri="{FF2B5EF4-FFF2-40B4-BE49-F238E27FC236}">
                <a16:creationId xmlns:a16="http://schemas.microsoft.com/office/drawing/2014/main" id="{B7CF780E-1DCF-20D4-687A-E7C65C459D5F}"/>
              </a:ext>
            </a:extLst>
          </p:cNvPr>
          <p:cNvSpPr txBox="1"/>
          <p:nvPr/>
        </p:nvSpPr>
        <p:spPr>
          <a:xfrm>
            <a:off x="10430406" y="297793"/>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72.1%</a:t>
            </a:r>
          </a:p>
        </p:txBody>
      </p:sp>
      <p:sp>
        <p:nvSpPr>
          <p:cNvPr id="4" name="TextBox 3">
            <a:extLst>
              <a:ext uri="{FF2B5EF4-FFF2-40B4-BE49-F238E27FC236}">
                <a16:creationId xmlns:a16="http://schemas.microsoft.com/office/drawing/2014/main" id="{10378252-372B-3D36-F66B-AA48E4879DCE}"/>
              </a:ext>
            </a:extLst>
          </p:cNvPr>
          <p:cNvSpPr txBox="1"/>
          <p:nvPr/>
        </p:nvSpPr>
        <p:spPr>
          <a:xfrm>
            <a:off x="5961776" y="2997567"/>
            <a:ext cx="790829" cy="338554"/>
          </a:xfrm>
          <a:prstGeom prst="rect">
            <a:avLst/>
          </a:prstGeom>
          <a:solidFill>
            <a:schemeClr val="bg1"/>
          </a:solidFill>
          <a:ln w="28575">
            <a:solidFill>
              <a:srgbClr val="FFC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64.0%</a:t>
            </a:r>
          </a:p>
        </p:txBody>
      </p:sp>
      <p:sp>
        <p:nvSpPr>
          <p:cNvPr id="7" name="Line 5">
            <a:extLst>
              <a:ext uri="{FF2B5EF4-FFF2-40B4-BE49-F238E27FC236}">
                <a16:creationId xmlns:a16="http://schemas.microsoft.com/office/drawing/2014/main" id="{8669F017-F6D5-3BB7-A439-033CB571260F}"/>
              </a:ext>
            </a:extLst>
          </p:cNvPr>
          <p:cNvSpPr>
            <a:spLocks noChangeShapeType="1"/>
          </p:cNvSpPr>
          <p:nvPr/>
        </p:nvSpPr>
        <p:spPr bwMode="auto">
          <a:xfrm flipH="1">
            <a:off x="10818655" y="570443"/>
            <a:ext cx="0" cy="587237"/>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1945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18700" y="200025"/>
            <a:ext cx="7322249"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881635"/>
                </a:solidFill>
                <a:effectLst/>
                <a:uLnTx/>
                <a:uFillTx/>
                <a:latin typeface="Arial"/>
                <a:ea typeface="+mj-ea"/>
                <a:cs typeface="+mj-cs"/>
              </a:rPr>
              <a:t>Investments Are Falling and Yields Are Rising </a:t>
            </a:r>
          </a:p>
        </p:txBody>
      </p:sp>
      <p:graphicFrame>
        <p:nvGraphicFramePr>
          <p:cNvPr id="6" name="Object 1"/>
          <p:cNvGraphicFramePr>
            <a:graphicFrameLocks noGrp="1" noChangeAspect="1"/>
          </p:cNvGraphicFramePr>
          <p:nvPr>
            <p:extLst>
              <p:ext uri="{D42A27DB-BD31-4B8C-83A1-F6EECF244321}">
                <p14:modId xmlns:p14="http://schemas.microsoft.com/office/powerpoint/2010/main" val="744207593"/>
              </p:ext>
            </p:extLst>
          </p:nvPr>
        </p:nvGraphicFramePr>
        <p:xfrm>
          <a:off x="184558" y="703263"/>
          <a:ext cx="11832817" cy="563881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F8E0AEBE-4820-9F4B-C17C-0143FBC53AB6}"/>
              </a:ext>
            </a:extLst>
          </p:cNvPr>
          <p:cNvSpPr txBox="1"/>
          <p:nvPr/>
        </p:nvSpPr>
        <p:spPr>
          <a:xfrm>
            <a:off x="10561737" y="4503413"/>
            <a:ext cx="582211"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25.3%</a:t>
            </a:r>
          </a:p>
        </p:txBody>
      </p:sp>
      <p:sp>
        <p:nvSpPr>
          <p:cNvPr id="3" name="TextBox 2">
            <a:extLst>
              <a:ext uri="{FF2B5EF4-FFF2-40B4-BE49-F238E27FC236}">
                <a16:creationId xmlns:a16="http://schemas.microsoft.com/office/drawing/2014/main" id="{1CA81CFE-9E27-CB21-FEC8-32F3E7D18454}"/>
              </a:ext>
            </a:extLst>
          </p:cNvPr>
          <p:cNvSpPr txBox="1"/>
          <p:nvPr/>
        </p:nvSpPr>
        <p:spPr>
          <a:xfrm>
            <a:off x="9349014" y="2372655"/>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36.5%</a:t>
            </a:r>
          </a:p>
        </p:txBody>
      </p:sp>
      <p:sp>
        <p:nvSpPr>
          <p:cNvPr id="4" name="Line 5">
            <a:extLst>
              <a:ext uri="{FF2B5EF4-FFF2-40B4-BE49-F238E27FC236}">
                <a16:creationId xmlns:a16="http://schemas.microsoft.com/office/drawing/2014/main" id="{F11D5D08-A230-C972-3309-AE7BE950CCD7}"/>
              </a:ext>
            </a:extLst>
          </p:cNvPr>
          <p:cNvSpPr>
            <a:spLocks noChangeShapeType="1"/>
          </p:cNvSpPr>
          <p:nvPr/>
        </p:nvSpPr>
        <p:spPr bwMode="auto">
          <a:xfrm flipH="1">
            <a:off x="10914538" y="4776657"/>
            <a:ext cx="123391" cy="51840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B1CA710-F7B2-E541-7FE2-C23B40915F85}"/>
              </a:ext>
            </a:extLst>
          </p:cNvPr>
          <p:cNvSpPr txBox="1"/>
          <p:nvPr/>
        </p:nvSpPr>
        <p:spPr>
          <a:xfrm>
            <a:off x="5698980" y="3759388"/>
            <a:ext cx="1218603" cy="1015663"/>
          </a:xfrm>
          <a:prstGeom prst="rect">
            <a:avLst/>
          </a:prstGeom>
          <a:solidFill>
            <a:schemeClr val="bg1"/>
          </a:solidFill>
          <a:ln w="28575">
            <a:solidFill>
              <a:srgbClr val="FFC00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Long 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Average</a:t>
            </a:r>
          </a:p>
        </p:txBody>
      </p:sp>
    </p:spTree>
    <p:extLst>
      <p:ext uri="{BB962C8B-B14F-4D97-AF65-F5344CB8AC3E}">
        <p14:creationId xmlns:p14="http://schemas.microsoft.com/office/powerpoint/2010/main" val="135878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761A1BC6-B7E2-2A71-92F0-423E49E4F742}"/>
              </a:ext>
            </a:extLst>
          </p:cNvPr>
          <p:cNvSpPr>
            <a:spLocks noChangeShapeType="1"/>
          </p:cNvSpPr>
          <p:nvPr/>
        </p:nvSpPr>
        <p:spPr bwMode="auto">
          <a:xfrm>
            <a:off x="10050011" y="4622334"/>
            <a:ext cx="674730" cy="92388"/>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3" name="Object 1">
            <a:extLst>
              <a:ext uri="{FF2B5EF4-FFF2-40B4-BE49-F238E27FC236}">
                <a16:creationId xmlns:a16="http://schemas.microsoft.com/office/drawing/2014/main" id="{09D9BB83-CAFA-E007-9B31-7013922B091F}"/>
              </a:ext>
            </a:extLst>
          </p:cNvPr>
          <p:cNvGraphicFramePr>
            <a:graphicFrameLocks noChangeAspect="1"/>
          </p:cNvGraphicFramePr>
          <p:nvPr>
            <p:extLst>
              <p:ext uri="{D42A27DB-BD31-4B8C-83A1-F6EECF244321}">
                <p14:modId xmlns:p14="http://schemas.microsoft.com/office/powerpoint/2010/main" val="3763025022"/>
              </p:ext>
            </p:extLst>
          </p:nvPr>
        </p:nvGraphicFramePr>
        <p:xfrm>
          <a:off x="454025" y="104646"/>
          <a:ext cx="11475120" cy="6161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554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A6B3BAA3-A33C-4834-1F89-1C9CD50DF425}"/>
              </a:ext>
            </a:extLst>
          </p:cNvPr>
          <p:cNvGraphicFramePr>
            <a:graphicFrameLocks noChangeAspect="1"/>
          </p:cNvGraphicFramePr>
          <p:nvPr>
            <p:extLst>
              <p:ext uri="{D42A27DB-BD31-4B8C-83A1-F6EECF244321}">
                <p14:modId xmlns:p14="http://schemas.microsoft.com/office/powerpoint/2010/main" val="301063101"/>
              </p:ext>
            </p:extLst>
          </p:nvPr>
        </p:nvGraphicFramePr>
        <p:xfrm>
          <a:off x="457198" y="174170"/>
          <a:ext cx="11569339" cy="6043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54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195551574"/>
              </p:ext>
            </p:extLst>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972879"/>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-0.4%</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47985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2658797085"/>
              </p:ext>
            </p:extLst>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-0.4%</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588622" y="5223530"/>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-3.4%</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33298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EC0D8C96-AB21-8A6E-E916-82FB7FEA52D0}"/>
              </a:ext>
            </a:extLst>
          </p:cNvPr>
          <p:cNvGraphicFramePr>
            <a:graphicFrameLocks noChangeAspect="1"/>
          </p:cNvGraphicFramePr>
          <p:nvPr>
            <p:extLst>
              <p:ext uri="{D42A27DB-BD31-4B8C-83A1-F6EECF244321}">
                <p14:modId xmlns:p14="http://schemas.microsoft.com/office/powerpoint/2010/main" val="4164168647"/>
              </p:ext>
            </p:extLst>
          </p:nvPr>
        </p:nvGraphicFramePr>
        <p:xfrm>
          <a:off x="203199" y="277303"/>
          <a:ext cx="11792591" cy="640825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D1EF64A-B5FD-DD7D-78D7-E66EB6284D31}"/>
              </a:ext>
            </a:extLst>
          </p:cNvPr>
          <p:cNvSpPr txBox="1">
            <a:spLocks noChangeArrowheads="1"/>
          </p:cNvSpPr>
          <p:nvPr/>
        </p:nvSpPr>
        <p:spPr bwMode="auto">
          <a:xfrm>
            <a:off x="9475707" y="5999011"/>
            <a:ext cx="607860" cy="369332"/>
          </a:xfrm>
          <a:prstGeom prst="rect">
            <a:avLst/>
          </a:prstGeom>
          <a:solidFill>
            <a:schemeClr val="bg1"/>
          </a:solidFill>
          <a:ln w="28575">
            <a:solidFill>
              <a:srgbClr val="7030A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-3%</a:t>
            </a:r>
            <a:endParaRPr kumimoji="0" lang="en-US" altLang="en-US" sz="1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E897C0BF-B758-E527-0966-B10D71245C4F}"/>
              </a:ext>
            </a:extLst>
          </p:cNvPr>
          <p:cNvSpPr>
            <a:spLocks noChangeShapeType="1"/>
          </p:cNvSpPr>
          <p:nvPr/>
        </p:nvSpPr>
        <p:spPr bwMode="auto">
          <a:xfrm flipV="1">
            <a:off x="10083567" y="5904411"/>
            <a:ext cx="303930" cy="247813"/>
          </a:xfrm>
          <a:prstGeom prst="line">
            <a:avLst/>
          </a:prstGeom>
          <a:noFill/>
          <a:ln w="381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580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96476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AD41AF6A-C41D-6FA9-6EAA-1BC27BE89810}"/>
              </a:ext>
            </a:extLst>
          </p:cNvPr>
          <p:cNvGraphicFramePr>
            <a:graphicFrameLocks noChangeAspect="1"/>
          </p:cNvGraphicFramePr>
          <p:nvPr>
            <p:extLst>
              <p:ext uri="{D42A27DB-BD31-4B8C-83A1-F6EECF244321}">
                <p14:modId xmlns:p14="http://schemas.microsoft.com/office/powerpoint/2010/main" val="3892531047"/>
              </p:ext>
            </p:extLst>
          </p:nvPr>
        </p:nvGraphicFramePr>
        <p:xfrm>
          <a:off x="203200" y="92279"/>
          <a:ext cx="11718458" cy="6233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8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4239AEB3-B031-7C86-8494-806F40F3A496}"/>
              </a:ext>
            </a:extLst>
          </p:cNvPr>
          <p:cNvGraphicFramePr>
            <a:graphicFrameLocks noChangeAspect="1"/>
          </p:cNvGraphicFramePr>
          <p:nvPr>
            <p:extLst>
              <p:ext uri="{D42A27DB-BD31-4B8C-83A1-F6EECF244321}">
                <p14:modId xmlns:p14="http://schemas.microsoft.com/office/powerpoint/2010/main" val="2153607079"/>
              </p:ext>
            </p:extLst>
          </p:nvPr>
        </p:nvGraphicFramePr>
        <p:xfrm>
          <a:off x="203200" y="100668"/>
          <a:ext cx="11832116" cy="6182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7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8E46F65-91EA-3C78-0A78-58930FDCAC9F}"/>
              </a:ext>
            </a:extLst>
          </p:cNvPr>
          <p:cNvGraphicFramePr>
            <a:graphicFrameLocks noChangeAspect="1"/>
          </p:cNvGraphicFramePr>
          <p:nvPr>
            <p:extLst>
              <p:ext uri="{D42A27DB-BD31-4B8C-83A1-F6EECF244321}">
                <p14:modId xmlns:p14="http://schemas.microsoft.com/office/powerpoint/2010/main" val="1480685574"/>
              </p:ext>
            </p:extLst>
          </p:nvPr>
        </p:nvGraphicFramePr>
        <p:xfrm>
          <a:off x="203200" y="100667"/>
          <a:ext cx="11885336" cy="6174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186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2237870875"/>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Tree>
    <p:extLst>
      <p:ext uri="{BB962C8B-B14F-4D97-AF65-F5344CB8AC3E}">
        <p14:creationId xmlns:p14="http://schemas.microsoft.com/office/powerpoint/2010/main" val="350334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388422615"/>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0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3060001262"/>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987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3136398196"/>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4135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1532187710"/>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8660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3609019272"/>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Hamas wars</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570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1943206339"/>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Israel/Hamas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p:txBody>
      </p:sp>
    </p:spTree>
    <p:extLst>
      <p:ext uri="{BB962C8B-B14F-4D97-AF65-F5344CB8AC3E}">
        <p14:creationId xmlns:p14="http://schemas.microsoft.com/office/powerpoint/2010/main" val="13076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9337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3292722321"/>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Israel/Hamas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Lower-quality office property vacancy, pricing and refinancing</a:t>
            </a:r>
          </a:p>
        </p:txBody>
      </p:sp>
    </p:spTree>
    <p:extLst>
      <p:ext uri="{BB962C8B-B14F-4D97-AF65-F5344CB8AC3E}">
        <p14:creationId xmlns:p14="http://schemas.microsoft.com/office/powerpoint/2010/main" val="10549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1212154355"/>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flipH="1">
            <a:off x="11459361" y="4414902"/>
            <a:ext cx="167779" cy="350045"/>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1294105" y="4100096"/>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4.0%</a:t>
            </a:r>
          </a:p>
        </p:txBody>
      </p:sp>
    </p:spTree>
    <p:extLst>
      <p:ext uri="{BB962C8B-B14F-4D97-AF65-F5344CB8AC3E}">
        <p14:creationId xmlns:p14="http://schemas.microsoft.com/office/powerpoint/2010/main" val="36521003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1617513181"/>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473655" y="4177717"/>
            <a:ext cx="427838" cy="293615"/>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9992783" y="3869179"/>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Tree>
    <p:extLst>
      <p:ext uri="{BB962C8B-B14F-4D97-AF65-F5344CB8AC3E}">
        <p14:creationId xmlns:p14="http://schemas.microsoft.com/office/powerpoint/2010/main" val="54370589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1027683355"/>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682631" y="4188399"/>
            <a:ext cx="192947" cy="257766"/>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0084313" y="3873593"/>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9" name="TextBox 8">
            <a:extLst>
              <a:ext uri="{FF2B5EF4-FFF2-40B4-BE49-F238E27FC236}">
                <a16:creationId xmlns:a16="http://schemas.microsoft.com/office/drawing/2014/main" id="{62A05ABC-E267-8098-BF49-9482F0B8ACCA}"/>
              </a:ext>
            </a:extLst>
          </p:cNvPr>
          <p:cNvSpPr txBox="1"/>
          <p:nvPr/>
        </p:nvSpPr>
        <p:spPr>
          <a:xfrm>
            <a:off x="5226342" y="5321368"/>
            <a:ext cx="3028424" cy="550926"/>
          </a:xfrm>
          <a:prstGeom prst="rect">
            <a:avLst/>
          </a:prstGeom>
          <a:solidFill>
            <a:schemeClr val="bg1"/>
          </a:solidFill>
          <a:ln w="1270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6"/>
                </a:solidFill>
                <a:effectLst/>
                <a:uLnTx/>
                <a:uFillTx/>
                <a:latin typeface="Arial"/>
                <a:ea typeface="+mn-ea"/>
                <a:cs typeface="+mn-cs"/>
              </a:rPr>
              <a:t>0.75%</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chemeClr val="accent6"/>
                </a:solidFill>
                <a:latin typeface="Arial"/>
              </a:rPr>
              <a:t>Natural Delinquency Rate</a:t>
            </a:r>
            <a:endParaRPr kumimoji="0" lang="en-US" sz="1400" b="1" i="0" u="none" strike="noStrike" kern="1200" cap="none" spc="0" normalizeH="0" baseline="0" noProof="0" dirty="0">
              <a:ln>
                <a:noFill/>
              </a:ln>
              <a:solidFill>
                <a:schemeClr val="accent6"/>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8EFE63F0-579A-F95B-7EA7-C5F7E157C380}"/>
              </a:ext>
            </a:extLst>
          </p:cNvPr>
          <p:cNvCxnSpPr>
            <a:cxnSpLocks/>
          </p:cNvCxnSpPr>
          <p:nvPr/>
        </p:nvCxnSpPr>
        <p:spPr>
          <a:xfrm flipV="1">
            <a:off x="6670646" y="4915949"/>
            <a:ext cx="0" cy="385171"/>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92825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035279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Tree>
    <p:extLst>
      <p:ext uri="{BB962C8B-B14F-4D97-AF65-F5344CB8AC3E}">
        <p14:creationId xmlns:p14="http://schemas.microsoft.com/office/powerpoint/2010/main" val="249752712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25317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35901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53026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35901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3824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500494"/>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0004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80098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40148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500494"/>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86919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600" dirty="0">
                <a:solidFill>
                  <a:srgbClr val="193061">
                    <a:lumMod val="60000"/>
                    <a:lumOff val="40000"/>
                  </a:srgbClr>
                </a:solidFill>
                <a:latin typeface="Times New Roman" panose="02020603050405020304" pitchFamily="18" charset="0"/>
                <a:cs typeface="Times New Roman" panose="02020603050405020304" pitchFamily="18" charset="0"/>
              </a:rPr>
              <a:t>High car insurance costs =&gt; drop collision coverage</a:t>
            </a: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03825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2">
            <a:extLst>
              <a:ext uri="{FF2B5EF4-FFF2-40B4-BE49-F238E27FC236}">
                <a16:creationId xmlns:a16="http://schemas.microsoft.com/office/drawing/2014/main" id="{83D07BBD-1009-493D-9397-B28FB60F0F42}"/>
              </a:ext>
            </a:extLst>
          </p:cNvPr>
          <p:cNvGraphicFramePr>
            <a:graphicFrameLocks noChangeAspect="1"/>
          </p:cNvGraphicFramePr>
          <p:nvPr>
            <p:extLst>
              <p:ext uri="{D42A27DB-BD31-4B8C-83A1-F6EECF244321}">
                <p14:modId xmlns:p14="http://schemas.microsoft.com/office/powerpoint/2010/main" val="360745408"/>
              </p:ext>
            </p:extLst>
          </p:nvPr>
        </p:nvGraphicFramePr>
        <p:xfrm>
          <a:off x="1651000" y="57150"/>
          <a:ext cx="8940800" cy="6334125"/>
        </p:xfrm>
        <a:graphic>
          <a:graphicData uri="http://schemas.openxmlformats.org/presentationml/2006/ole">
            <mc:AlternateContent xmlns:mc="http://schemas.openxmlformats.org/markup-compatibility/2006">
              <mc:Choice xmlns:v="urn:schemas-microsoft-com:vml" Requires="v">
                <p:oleObj name="Chart" r:id="rId2" imgW="5886515" imgH="4590921" progId="MSGraph.Chart.8">
                  <p:embed followColorScheme="full"/>
                </p:oleObj>
              </mc:Choice>
              <mc:Fallback>
                <p:oleObj name="Chart" r:id="rId2" imgW="5886515" imgH="4590921" progId="MSGraph.Chart.8">
                  <p:embed followColorScheme="full"/>
                  <p:pic>
                    <p:nvPicPr>
                      <p:cNvPr id="117762" name="Object 2">
                        <a:extLst>
                          <a:ext uri="{FF2B5EF4-FFF2-40B4-BE49-F238E27FC236}">
                            <a16:creationId xmlns:a16="http://schemas.microsoft.com/office/drawing/2014/main" id="{83D07BBD-1009-493D-9397-B28FB60F0F42}"/>
                          </a:ext>
                        </a:extLst>
                      </p:cNvPr>
                      <p:cNvPicPr>
                        <a:picLocks noChangeAspect="1" noChangeArrowheads="1"/>
                      </p:cNvPicPr>
                      <p:nvPr/>
                    </p:nvPicPr>
                    <p:blipFill>
                      <a:blip r:embed="rId3"/>
                      <a:srcRect/>
                      <a:stretch>
                        <a:fillRect/>
                      </a:stretch>
                    </p:blipFill>
                    <p:spPr bwMode="auto">
                      <a:xfrm>
                        <a:off x="1651000" y="57150"/>
                        <a:ext cx="8940800" cy="6334125"/>
                      </a:xfrm>
                      <a:prstGeom prst="rect">
                        <a:avLst/>
                      </a:prstGeom>
                      <a:noFill/>
                      <a:ln>
                        <a:noFill/>
                      </a:ln>
                      <a:effectLst/>
                    </p:spPr>
                  </p:pic>
                </p:oleObj>
              </mc:Fallback>
            </mc:AlternateContent>
          </a:graphicData>
        </a:graphic>
      </p:graphicFrame>
      <p:sp>
        <p:nvSpPr>
          <p:cNvPr id="117763" name="TextBox 1">
            <a:extLst>
              <a:ext uri="{FF2B5EF4-FFF2-40B4-BE49-F238E27FC236}">
                <a16:creationId xmlns:a16="http://schemas.microsoft.com/office/drawing/2014/main" id="{DF12F2C3-3E54-49DF-AD52-5453CD6C38B2}"/>
              </a:ext>
            </a:extLst>
          </p:cNvPr>
          <p:cNvSpPr txBox="1">
            <a:spLocks noChangeArrowheads="1"/>
          </p:cNvSpPr>
          <p:nvPr/>
        </p:nvSpPr>
        <p:spPr bwMode="auto">
          <a:xfrm>
            <a:off x="2419398" y="1262704"/>
            <a:ext cx="2895600" cy="8302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Job Openings Rate </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 the number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job openings on the last business day of the month as a percent of total employment plus job openings.</a:t>
            </a:r>
          </a:p>
        </p:txBody>
      </p:sp>
      <p:sp>
        <p:nvSpPr>
          <p:cNvPr id="4" name="TextBox 3">
            <a:extLst>
              <a:ext uri="{FF2B5EF4-FFF2-40B4-BE49-F238E27FC236}">
                <a16:creationId xmlns:a16="http://schemas.microsoft.com/office/drawing/2014/main" id="{CEEAACA8-2122-45FB-A6C3-09B53B14D5E1}"/>
              </a:ext>
            </a:extLst>
          </p:cNvPr>
          <p:cNvSpPr txBox="1"/>
          <p:nvPr/>
        </p:nvSpPr>
        <p:spPr>
          <a:xfrm>
            <a:off x="9612247" y="2860588"/>
            <a:ext cx="505267" cy="276999"/>
          </a:xfrm>
          <a:prstGeom prst="rect">
            <a:avLst/>
          </a:prstGeom>
          <a:solidFill>
            <a:schemeClr val="bg1"/>
          </a:solidFill>
          <a:ln>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4.9%</a:t>
            </a:r>
          </a:p>
        </p:txBody>
      </p:sp>
      <p:sp>
        <p:nvSpPr>
          <p:cNvPr id="5" name="TextBox 4">
            <a:extLst>
              <a:ext uri="{FF2B5EF4-FFF2-40B4-BE49-F238E27FC236}">
                <a16:creationId xmlns:a16="http://schemas.microsoft.com/office/drawing/2014/main" id="{97CD12D0-1DDA-4D0D-BFE8-91F39544A35D}"/>
              </a:ext>
            </a:extLst>
          </p:cNvPr>
          <p:cNvSpPr txBox="1"/>
          <p:nvPr/>
        </p:nvSpPr>
        <p:spPr>
          <a:xfrm>
            <a:off x="9595467" y="3160170"/>
            <a:ext cx="505267" cy="276999"/>
          </a:xfrm>
          <a:prstGeom prst="rect">
            <a:avLst/>
          </a:prstGeom>
          <a:solidFill>
            <a:schemeClr val="bg1"/>
          </a:solidFill>
          <a:ln>
            <a:solidFill>
              <a:srgbClr val="00B05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CC33"/>
                </a:solidFill>
                <a:effectLst/>
                <a:uLnTx/>
                <a:uFillTx/>
                <a:latin typeface="Times New Roman" panose="02020603050405020304" pitchFamily="18" charset="0"/>
                <a:ea typeface="+mn-ea"/>
                <a:cs typeface="Times New Roman" panose="02020603050405020304" pitchFamily="18" charset="0"/>
              </a:rPr>
              <a:t>4.7%</a:t>
            </a:r>
          </a:p>
        </p:txBody>
      </p:sp>
      <p:cxnSp>
        <p:nvCxnSpPr>
          <p:cNvPr id="2" name="Straight Connector 1">
            <a:extLst>
              <a:ext uri="{FF2B5EF4-FFF2-40B4-BE49-F238E27FC236}">
                <a16:creationId xmlns:a16="http://schemas.microsoft.com/office/drawing/2014/main" id="{A9DE3D5C-03D6-2E73-3C1F-F1690DBB4519}"/>
              </a:ext>
            </a:extLst>
          </p:cNvPr>
          <p:cNvCxnSpPr>
            <a:cxnSpLocks/>
          </p:cNvCxnSpPr>
          <p:nvPr/>
        </p:nvCxnSpPr>
        <p:spPr>
          <a:xfrm>
            <a:off x="2419398" y="3720413"/>
            <a:ext cx="735320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C0CE3486-134B-0053-443E-9F6B0DB16813}"/>
              </a:ext>
            </a:extLst>
          </p:cNvPr>
          <p:cNvSpPr txBox="1"/>
          <p:nvPr/>
        </p:nvSpPr>
        <p:spPr>
          <a:xfrm>
            <a:off x="5426149" y="3730825"/>
            <a:ext cx="2211976" cy="670613"/>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3.5% Long Run Average</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extLst>
              <p:ext uri="{D42A27DB-BD31-4B8C-83A1-F6EECF244321}">
                <p14:modId xmlns:p14="http://schemas.microsoft.com/office/powerpoint/2010/main" val="1730880137"/>
              </p:ext>
            </p:extLst>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75539" y="3312258"/>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spTree>
    <p:extLst>
      <p:ext uri="{BB962C8B-B14F-4D97-AF65-F5344CB8AC3E}">
        <p14:creationId xmlns:p14="http://schemas.microsoft.com/office/powerpoint/2010/main" val="334357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extLst>
              <p:ext uri="{D42A27DB-BD31-4B8C-83A1-F6EECF244321}">
                <p14:modId xmlns:p14="http://schemas.microsoft.com/office/powerpoint/2010/main" val="3382458300"/>
              </p:ext>
            </p:extLst>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23880" y="3232406"/>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703019" y="3916591"/>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spTree>
    <p:extLst>
      <p:ext uri="{BB962C8B-B14F-4D97-AF65-F5344CB8AC3E}">
        <p14:creationId xmlns:p14="http://schemas.microsoft.com/office/powerpoint/2010/main" val="98555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extLst>
              <p:ext uri="{D42A27DB-BD31-4B8C-83A1-F6EECF244321}">
                <p14:modId xmlns:p14="http://schemas.microsoft.com/office/powerpoint/2010/main" val="1115931660"/>
              </p:ext>
            </p:extLst>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75539" y="3305624"/>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685264" y="3921635"/>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cxnSp>
        <p:nvCxnSpPr>
          <p:cNvPr id="2" name="Straight Arrow Connector 1">
            <a:extLst>
              <a:ext uri="{FF2B5EF4-FFF2-40B4-BE49-F238E27FC236}">
                <a16:creationId xmlns:a16="http://schemas.microsoft.com/office/drawing/2014/main" id="{B1FBED83-C295-380B-5739-30FF1829D62E}"/>
              </a:ext>
            </a:extLst>
          </p:cNvPr>
          <p:cNvCxnSpPr>
            <a:cxnSpLocks/>
          </p:cNvCxnSpPr>
          <p:nvPr/>
        </p:nvCxnSpPr>
        <p:spPr>
          <a:xfrm>
            <a:off x="8883628" y="1645788"/>
            <a:ext cx="0" cy="3785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BA444BE-9F83-37B8-281E-9B0367D57DE0}"/>
              </a:ext>
            </a:extLst>
          </p:cNvPr>
          <p:cNvSpPr/>
          <p:nvPr/>
        </p:nvSpPr>
        <p:spPr>
          <a:xfrm>
            <a:off x="8512153" y="2024307"/>
            <a:ext cx="742951" cy="1688244"/>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41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extLst>
              <p:ext uri="{D42A27DB-BD31-4B8C-83A1-F6EECF244321}">
                <p14:modId xmlns:p14="http://schemas.microsoft.com/office/powerpoint/2010/main" val="91075422"/>
              </p:ext>
            </p:extLst>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16441" y="3316740"/>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683973" y="3916591"/>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cxnSp>
        <p:nvCxnSpPr>
          <p:cNvPr id="2" name="Straight Arrow Connector 1">
            <a:extLst>
              <a:ext uri="{FF2B5EF4-FFF2-40B4-BE49-F238E27FC236}">
                <a16:creationId xmlns:a16="http://schemas.microsoft.com/office/drawing/2014/main" id="{B1FBED83-C295-380B-5739-30FF1829D62E}"/>
              </a:ext>
            </a:extLst>
          </p:cNvPr>
          <p:cNvCxnSpPr>
            <a:cxnSpLocks/>
          </p:cNvCxnSpPr>
          <p:nvPr/>
        </p:nvCxnSpPr>
        <p:spPr>
          <a:xfrm>
            <a:off x="8883628" y="1645788"/>
            <a:ext cx="0" cy="3785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BA444BE-9F83-37B8-281E-9B0367D57DE0}"/>
              </a:ext>
            </a:extLst>
          </p:cNvPr>
          <p:cNvSpPr/>
          <p:nvPr/>
        </p:nvSpPr>
        <p:spPr>
          <a:xfrm>
            <a:off x="8512153" y="2024307"/>
            <a:ext cx="742951" cy="1688244"/>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
            <a:extLst>
              <a:ext uri="{FF2B5EF4-FFF2-40B4-BE49-F238E27FC236}">
                <a16:creationId xmlns:a16="http://schemas.microsoft.com/office/drawing/2014/main" id="{D5E106EE-0552-1007-0778-B418704A5CF4}"/>
              </a:ext>
            </a:extLst>
          </p:cNvPr>
          <p:cNvSpPr txBox="1"/>
          <p:nvPr/>
        </p:nvSpPr>
        <p:spPr>
          <a:xfrm>
            <a:off x="2500789" y="3593215"/>
            <a:ext cx="6754315"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shortage</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Bargaining power shifted towards employees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turnover/churning/quits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wages and training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 labor productivity</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Falling member satisfaction</a:t>
            </a:r>
          </a:p>
        </p:txBody>
      </p:sp>
    </p:spTree>
    <p:extLst>
      <p:ext uri="{BB962C8B-B14F-4D97-AF65-F5344CB8AC3E}">
        <p14:creationId xmlns:p14="http://schemas.microsoft.com/office/powerpoint/2010/main" val="284782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9506" name="Object 1">
            <a:extLst>
              <a:ext uri="{FF2B5EF4-FFF2-40B4-BE49-F238E27FC236}">
                <a16:creationId xmlns:a16="http://schemas.microsoft.com/office/drawing/2014/main" id="{8C4FED7E-A9BD-EF2B-A2B9-71C84ABB2290}"/>
              </a:ext>
            </a:extLst>
          </p:cNvPr>
          <p:cNvGraphicFramePr>
            <a:graphicFrameLocks noGrp="1" noChangeAspect="1"/>
          </p:cNvGraphicFramePr>
          <p:nvPr/>
        </p:nvGraphicFramePr>
        <p:xfrm>
          <a:off x="1881188" y="635000"/>
          <a:ext cx="8388350" cy="6045200"/>
        </p:xfrm>
        <a:graphic>
          <a:graphicData uri="http://schemas.openxmlformats.org/presentationml/2006/ole">
            <mc:AlternateContent xmlns:mc="http://schemas.openxmlformats.org/markup-compatibility/2006">
              <mc:Choice xmlns:v="urn:schemas-microsoft-com:vml" Requires="v">
                <p:oleObj name="Chart" r:id="rId3" imgW="8394920" imgH="6047756" progId="Excel.Chart.8">
                  <p:embed/>
                </p:oleObj>
              </mc:Choice>
              <mc:Fallback>
                <p:oleObj name="Chart" r:id="rId3" imgW="8394920" imgH="6047756" progId="Excel.Chart.8">
                  <p:embed/>
                  <p:pic>
                    <p:nvPicPr>
                      <p:cNvPr id="149506" name="Object 1">
                        <a:extLst>
                          <a:ext uri="{FF2B5EF4-FFF2-40B4-BE49-F238E27FC236}">
                            <a16:creationId xmlns:a16="http://schemas.microsoft.com/office/drawing/2014/main" id="{8C4FED7E-A9BD-EF2B-A2B9-71C84ABB2290}"/>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635000"/>
                        <a:ext cx="8388350" cy="604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1">
            <a:extLst>
              <a:ext uri="{FF2B5EF4-FFF2-40B4-BE49-F238E27FC236}">
                <a16:creationId xmlns:a16="http://schemas.microsoft.com/office/drawing/2014/main" id="{163221E3-8F3B-C19F-88A1-451B275CA996}"/>
              </a:ext>
            </a:extLst>
          </p:cNvPr>
          <p:cNvSpPr txBox="1"/>
          <p:nvPr/>
        </p:nvSpPr>
        <p:spPr>
          <a:xfrm>
            <a:off x="5492751" y="3571875"/>
            <a:ext cx="919163" cy="254000"/>
          </a:xfrm>
          <a:prstGeom prst="rect">
            <a:avLst/>
          </a:prstGeom>
          <a:solidFill>
            <a:schemeClr val="bg1"/>
          </a:solidFill>
          <a:ln>
            <a:solidFill>
              <a:schemeClr val="tx1"/>
            </a:solidFill>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fontAlgn="base">
              <a:spcBef>
                <a:spcPct val="0"/>
              </a:spcBef>
              <a:spcAft>
                <a:spcPct val="0"/>
              </a:spcAft>
              <a:defRPr/>
            </a:pPr>
            <a:r>
              <a:rPr lang="en-US" sz="1050" dirty="0">
                <a:solidFill>
                  <a:srgbClr val="FFC000"/>
                </a:solidFill>
                <a:latin typeface="Arial"/>
              </a:rPr>
              <a:t>2.0% Target</a:t>
            </a:r>
          </a:p>
        </p:txBody>
      </p:sp>
      <p:cxnSp>
        <p:nvCxnSpPr>
          <p:cNvPr id="8" name="Straight Arrow Connector 7">
            <a:extLst>
              <a:ext uri="{FF2B5EF4-FFF2-40B4-BE49-F238E27FC236}">
                <a16:creationId xmlns:a16="http://schemas.microsoft.com/office/drawing/2014/main" id="{7784CE7B-7CDE-F2AE-3CD1-8942796C8862}"/>
              </a:ext>
            </a:extLst>
          </p:cNvPr>
          <p:cNvCxnSpPr>
            <a:cxnSpLocks/>
          </p:cNvCxnSpPr>
          <p:nvPr/>
        </p:nvCxnSpPr>
        <p:spPr>
          <a:xfrm>
            <a:off x="5942013" y="3810000"/>
            <a:ext cx="0" cy="75565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8C41CDFA-5D64-EB60-033A-9E8608D595E2}"/>
              </a:ext>
            </a:extLst>
          </p:cNvPr>
          <p:cNvSpPr txBox="1"/>
          <p:nvPr/>
        </p:nvSpPr>
        <p:spPr>
          <a:xfrm>
            <a:off x="8763001" y="3698875"/>
            <a:ext cx="550863" cy="236538"/>
          </a:xfrm>
          <a:prstGeom prst="rect">
            <a:avLst/>
          </a:prstGeom>
          <a:solidFill>
            <a:schemeClr val="bg1"/>
          </a:solidFill>
          <a:ln w="12700">
            <a:solidFill>
              <a:srgbClr val="FF0000"/>
            </a:solidFill>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fontAlgn="base">
              <a:spcBef>
                <a:spcPct val="0"/>
              </a:spcBef>
              <a:spcAft>
                <a:spcPct val="0"/>
              </a:spcAft>
              <a:defRPr/>
            </a:pPr>
            <a:r>
              <a:rPr lang="en-US" sz="1050" b="1" dirty="0">
                <a:solidFill>
                  <a:srgbClr val="FF0000"/>
                </a:solidFill>
                <a:latin typeface="Arial"/>
              </a:rPr>
              <a:t>2.8%</a:t>
            </a:r>
          </a:p>
        </p:txBody>
      </p:sp>
      <p:sp>
        <p:nvSpPr>
          <p:cNvPr id="12" name="Title 3">
            <a:extLst>
              <a:ext uri="{FF2B5EF4-FFF2-40B4-BE49-F238E27FC236}">
                <a16:creationId xmlns:a16="http://schemas.microsoft.com/office/drawing/2014/main" id="{188F4544-953E-4424-40D2-86C40AE69D8F}"/>
              </a:ext>
            </a:extLst>
          </p:cNvPr>
          <p:cNvSpPr>
            <a:spLocks noGrp="1"/>
          </p:cNvSpPr>
          <p:nvPr>
            <p:ph type="title"/>
          </p:nvPr>
        </p:nvSpPr>
        <p:spPr>
          <a:xfrm>
            <a:off x="2865438" y="85725"/>
            <a:ext cx="6172200" cy="482600"/>
          </a:xfrm>
        </p:spPr>
        <p:txBody>
          <a:bodyPr>
            <a:normAutofit/>
          </a:bodyPr>
          <a:lstStyle/>
          <a:p>
            <a:pPr algn="ctr" fontAlgn="auto">
              <a:spcAft>
                <a:spcPts val="0"/>
              </a:spcAft>
              <a:defRPr/>
            </a:pPr>
            <a:r>
              <a:rPr lang="en-US" sz="2850" dirty="0"/>
              <a:t>Inflation Above 2% Target</a:t>
            </a: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9506" name="Object 1">
            <a:extLst>
              <a:ext uri="{FF2B5EF4-FFF2-40B4-BE49-F238E27FC236}">
                <a16:creationId xmlns:a16="http://schemas.microsoft.com/office/drawing/2014/main" id="{8C4FED7E-A9BD-EF2B-A2B9-71C84ABB2290}"/>
              </a:ext>
            </a:extLst>
          </p:cNvPr>
          <p:cNvGraphicFramePr>
            <a:graphicFrameLocks noGrp="1" noChangeAspect="1"/>
          </p:cNvGraphicFramePr>
          <p:nvPr/>
        </p:nvGraphicFramePr>
        <p:xfrm>
          <a:off x="1881188" y="635000"/>
          <a:ext cx="8388350" cy="6045200"/>
        </p:xfrm>
        <a:graphic>
          <a:graphicData uri="http://schemas.openxmlformats.org/presentationml/2006/ole">
            <mc:AlternateContent xmlns:mc="http://schemas.openxmlformats.org/markup-compatibility/2006">
              <mc:Choice xmlns:v="urn:schemas-microsoft-com:vml" Requires="v">
                <p:oleObj name="Chart" r:id="rId3" imgW="8394920" imgH="6047756" progId="Excel.Chart.8">
                  <p:embed/>
                </p:oleObj>
              </mc:Choice>
              <mc:Fallback>
                <p:oleObj name="Chart" r:id="rId3" imgW="8394920" imgH="6047756" progId="Excel.Chart.8">
                  <p:embed/>
                  <p:pic>
                    <p:nvPicPr>
                      <p:cNvPr id="149506" name="Object 1">
                        <a:extLst>
                          <a:ext uri="{FF2B5EF4-FFF2-40B4-BE49-F238E27FC236}">
                            <a16:creationId xmlns:a16="http://schemas.microsoft.com/office/drawing/2014/main" id="{8C4FED7E-A9BD-EF2B-A2B9-71C84ABB2290}"/>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635000"/>
                        <a:ext cx="8388350" cy="604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1">
            <a:extLst>
              <a:ext uri="{FF2B5EF4-FFF2-40B4-BE49-F238E27FC236}">
                <a16:creationId xmlns:a16="http://schemas.microsoft.com/office/drawing/2014/main" id="{163221E3-8F3B-C19F-88A1-451B275CA996}"/>
              </a:ext>
            </a:extLst>
          </p:cNvPr>
          <p:cNvSpPr txBox="1"/>
          <p:nvPr/>
        </p:nvSpPr>
        <p:spPr>
          <a:xfrm>
            <a:off x="5492751" y="3571875"/>
            <a:ext cx="919163" cy="254000"/>
          </a:xfrm>
          <a:prstGeom prst="rect">
            <a:avLst/>
          </a:prstGeom>
          <a:solidFill>
            <a:schemeClr val="bg1"/>
          </a:solidFill>
          <a:ln>
            <a:solidFill>
              <a:schemeClr val="tx1"/>
            </a:solidFill>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fontAlgn="base">
              <a:spcBef>
                <a:spcPct val="0"/>
              </a:spcBef>
              <a:spcAft>
                <a:spcPct val="0"/>
              </a:spcAft>
              <a:defRPr/>
            </a:pPr>
            <a:r>
              <a:rPr lang="en-US" sz="1050" dirty="0">
                <a:solidFill>
                  <a:srgbClr val="FFC000"/>
                </a:solidFill>
                <a:latin typeface="Arial"/>
              </a:rPr>
              <a:t>2.0% Target</a:t>
            </a:r>
          </a:p>
        </p:txBody>
      </p:sp>
      <p:cxnSp>
        <p:nvCxnSpPr>
          <p:cNvPr id="8" name="Straight Arrow Connector 7">
            <a:extLst>
              <a:ext uri="{FF2B5EF4-FFF2-40B4-BE49-F238E27FC236}">
                <a16:creationId xmlns:a16="http://schemas.microsoft.com/office/drawing/2014/main" id="{7784CE7B-7CDE-F2AE-3CD1-8942796C8862}"/>
              </a:ext>
            </a:extLst>
          </p:cNvPr>
          <p:cNvCxnSpPr>
            <a:cxnSpLocks/>
          </p:cNvCxnSpPr>
          <p:nvPr/>
        </p:nvCxnSpPr>
        <p:spPr>
          <a:xfrm>
            <a:off x="5942013" y="3810000"/>
            <a:ext cx="0" cy="75565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8C41CDFA-5D64-EB60-033A-9E8608D595E2}"/>
              </a:ext>
            </a:extLst>
          </p:cNvPr>
          <p:cNvSpPr txBox="1"/>
          <p:nvPr/>
        </p:nvSpPr>
        <p:spPr>
          <a:xfrm>
            <a:off x="8763001" y="3698875"/>
            <a:ext cx="550863" cy="236538"/>
          </a:xfrm>
          <a:prstGeom prst="rect">
            <a:avLst/>
          </a:prstGeom>
          <a:solidFill>
            <a:schemeClr val="bg1"/>
          </a:solidFill>
          <a:ln w="12700">
            <a:solidFill>
              <a:srgbClr val="FF0000"/>
            </a:solidFill>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fontAlgn="base">
              <a:spcBef>
                <a:spcPct val="0"/>
              </a:spcBef>
              <a:spcAft>
                <a:spcPct val="0"/>
              </a:spcAft>
              <a:defRPr/>
            </a:pPr>
            <a:r>
              <a:rPr lang="en-US" sz="1050" b="1" dirty="0">
                <a:solidFill>
                  <a:srgbClr val="FF0000"/>
                </a:solidFill>
                <a:latin typeface="Arial"/>
              </a:rPr>
              <a:t>2.8%</a:t>
            </a:r>
          </a:p>
        </p:txBody>
      </p:sp>
      <p:sp>
        <p:nvSpPr>
          <p:cNvPr id="12" name="Title 3">
            <a:extLst>
              <a:ext uri="{FF2B5EF4-FFF2-40B4-BE49-F238E27FC236}">
                <a16:creationId xmlns:a16="http://schemas.microsoft.com/office/drawing/2014/main" id="{188F4544-953E-4424-40D2-86C40AE69D8F}"/>
              </a:ext>
            </a:extLst>
          </p:cNvPr>
          <p:cNvSpPr>
            <a:spLocks noGrp="1"/>
          </p:cNvSpPr>
          <p:nvPr>
            <p:ph type="title"/>
          </p:nvPr>
        </p:nvSpPr>
        <p:spPr>
          <a:xfrm>
            <a:off x="2865438" y="85725"/>
            <a:ext cx="6172200" cy="482600"/>
          </a:xfrm>
        </p:spPr>
        <p:txBody>
          <a:bodyPr>
            <a:normAutofit/>
          </a:bodyPr>
          <a:lstStyle/>
          <a:p>
            <a:pPr algn="ctr" fontAlgn="auto">
              <a:spcAft>
                <a:spcPts val="0"/>
              </a:spcAft>
              <a:defRPr/>
            </a:pPr>
            <a:r>
              <a:rPr lang="en-US" sz="2850" dirty="0"/>
              <a:t>Inflation Above 2% Target</a:t>
            </a:r>
          </a:p>
        </p:txBody>
      </p:sp>
      <p:sp>
        <p:nvSpPr>
          <p:cNvPr id="2" name="TextBox 1">
            <a:extLst>
              <a:ext uri="{FF2B5EF4-FFF2-40B4-BE49-F238E27FC236}">
                <a16:creationId xmlns:a16="http://schemas.microsoft.com/office/drawing/2014/main" id="{7CC06073-DA54-BE1C-29BC-90EE50A109CB}"/>
              </a:ext>
            </a:extLst>
          </p:cNvPr>
          <p:cNvSpPr txBox="1"/>
          <p:nvPr/>
        </p:nvSpPr>
        <p:spPr>
          <a:xfrm>
            <a:off x="2755692" y="3810000"/>
            <a:ext cx="4831766"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Inflation 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HH financial stress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loan delinquency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Operating expenses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 consumer confidence</a:t>
            </a:r>
          </a:p>
        </p:txBody>
      </p:sp>
    </p:spTree>
    <p:extLst>
      <p:ext uri="{BB962C8B-B14F-4D97-AF65-F5344CB8AC3E}">
        <p14:creationId xmlns:p14="http://schemas.microsoft.com/office/powerpoint/2010/main" val="285247098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87853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573811"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573811" y="2818701"/>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637852" y="3322706"/>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05320"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8153871" y="3762338"/>
            <a:ext cx="1882066"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1207528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972879"/>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-0.7%</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132903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- 0.7%</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393745" y="5371803"/>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- 4.0%</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345442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2.7%</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358592" y="1900021"/>
            <a:ext cx="5298245" cy="646331"/>
          </a:xfrm>
          <a:prstGeom prst="rect">
            <a:avLst/>
          </a:prstGeom>
          <a:solidFill>
            <a:schemeClr val="bg1"/>
          </a:solidFill>
          <a:ln w="28575">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Real Interest Rate = Nominal Interest Rate – Inflation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203410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2.7%</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358592" y="1900021"/>
            <a:ext cx="5298245" cy="646331"/>
          </a:xfrm>
          <a:prstGeom prst="rect">
            <a:avLst/>
          </a:prstGeom>
          <a:solidFill>
            <a:schemeClr val="bg1"/>
          </a:solidFill>
          <a:ln w="28575">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Real Interest Rate = Nominal Interest Rate – Inflation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ea typeface="+mn-ea"/>
                <a:cs typeface="Times New Roman" panose="02020603050405020304" pitchFamily="18" charset="0"/>
              </a:rPr>
              <a:t>1.6%             =      4.3%                      -     2.7%</a:t>
            </a:r>
          </a:p>
        </p:txBody>
      </p: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222313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3053398942"/>
              </p:ext>
            </p:extLst>
          </p:nvPr>
        </p:nvGraphicFramePr>
        <p:xfrm>
          <a:off x="542926" y="672473"/>
          <a:ext cx="11049000" cy="56426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3A94779D-7B6B-439F-A75B-023A6E897068}"/>
              </a:ext>
            </a:extLst>
          </p:cNvPr>
          <p:cNvSpPr txBox="1"/>
          <p:nvPr/>
        </p:nvSpPr>
        <p:spPr>
          <a:xfrm>
            <a:off x="5391872" y="298078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5903810" y="3317259"/>
            <a:ext cx="0" cy="10070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832000" y="3663401"/>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2.8%</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Inflation Above 2% Target</a:t>
            </a:r>
          </a:p>
        </p:txBody>
      </p:sp>
    </p:spTree>
    <p:extLst>
      <p:ext uri="{BB962C8B-B14F-4D97-AF65-F5344CB8AC3E}">
        <p14:creationId xmlns:p14="http://schemas.microsoft.com/office/powerpoint/2010/main" val="8026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573811"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573811" y="2818701"/>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637852" y="3322706"/>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05320"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8153871" y="3762338"/>
            <a:ext cx="1882066"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958298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extLst>
              <p:ext uri="{D42A27DB-BD31-4B8C-83A1-F6EECF244321}">
                <p14:modId xmlns:p14="http://schemas.microsoft.com/office/powerpoint/2010/main" val="3816927131"/>
              </p:ext>
            </p:extLst>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1616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44754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707886"/>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900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208744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598000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27969881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26323900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a:t>
            </a: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15589975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a:t>
            </a: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CUs </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150176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banks/CUs (carry trade, liquidity risk, credit contraction)</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1922024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62862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12" name="Line 4">
            <a:extLst>
              <a:ext uri="{FF2B5EF4-FFF2-40B4-BE49-F238E27FC236}">
                <a16:creationId xmlns:a16="http://schemas.microsoft.com/office/drawing/2014/main" id="{C071F839-5E4A-D3E2-B2E7-461BCF218553}"/>
              </a:ext>
            </a:extLst>
          </p:cNvPr>
          <p:cNvSpPr>
            <a:spLocks noChangeShapeType="1"/>
          </p:cNvSpPr>
          <p:nvPr/>
        </p:nvSpPr>
        <p:spPr bwMode="auto">
          <a:xfrm flipV="1">
            <a:off x="2861861" y="1392573"/>
            <a:ext cx="0" cy="704675"/>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 name="Text Box 3">
            <a:extLst>
              <a:ext uri="{FF2B5EF4-FFF2-40B4-BE49-F238E27FC236}">
                <a16:creationId xmlns:a16="http://schemas.microsoft.com/office/drawing/2014/main" id="{FD5B6AFA-0456-BC32-28A8-BFE45994399E}"/>
              </a:ext>
            </a:extLst>
          </p:cNvPr>
          <p:cNvSpPr txBox="1">
            <a:spLocks noChangeArrowheads="1"/>
          </p:cNvSpPr>
          <p:nvPr/>
        </p:nvSpPr>
        <p:spPr bwMode="auto">
          <a:xfrm>
            <a:off x="1284731" y="1358584"/>
            <a:ext cx="1428596"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Federal Reserve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Short Term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Rate Policy</a:t>
            </a:r>
          </a:p>
        </p:txBody>
      </p:sp>
    </p:spTree>
    <p:extLst>
      <p:ext uri="{BB962C8B-B14F-4D97-AF65-F5344CB8AC3E}">
        <p14:creationId xmlns:p14="http://schemas.microsoft.com/office/powerpoint/2010/main" val="3854289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12" name="Line 4">
            <a:extLst>
              <a:ext uri="{FF2B5EF4-FFF2-40B4-BE49-F238E27FC236}">
                <a16:creationId xmlns:a16="http://schemas.microsoft.com/office/drawing/2014/main" id="{C071F839-5E4A-D3E2-B2E7-461BCF218553}"/>
              </a:ext>
            </a:extLst>
          </p:cNvPr>
          <p:cNvSpPr>
            <a:spLocks noChangeShapeType="1"/>
          </p:cNvSpPr>
          <p:nvPr/>
        </p:nvSpPr>
        <p:spPr bwMode="auto">
          <a:xfrm flipV="1">
            <a:off x="2861861" y="1392573"/>
            <a:ext cx="0" cy="704675"/>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 name="Text Box 3">
            <a:extLst>
              <a:ext uri="{FF2B5EF4-FFF2-40B4-BE49-F238E27FC236}">
                <a16:creationId xmlns:a16="http://schemas.microsoft.com/office/drawing/2014/main" id="{FD5B6AFA-0456-BC32-28A8-BFE45994399E}"/>
              </a:ext>
            </a:extLst>
          </p:cNvPr>
          <p:cNvSpPr txBox="1">
            <a:spLocks noChangeArrowheads="1"/>
          </p:cNvSpPr>
          <p:nvPr/>
        </p:nvSpPr>
        <p:spPr bwMode="auto">
          <a:xfrm>
            <a:off x="1284731" y="1358584"/>
            <a:ext cx="1428596"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Federal Reserve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Short Term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Rate Policy</a:t>
            </a:r>
          </a:p>
        </p:txBody>
      </p:sp>
      <p:sp>
        <p:nvSpPr>
          <p:cNvPr id="14" name="Line 4">
            <a:extLst>
              <a:ext uri="{FF2B5EF4-FFF2-40B4-BE49-F238E27FC236}">
                <a16:creationId xmlns:a16="http://schemas.microsoft.com/office/drawing/2014/main" id="{84836DD3-5189-43CE-D845-15F2DC1FB9B2}"/>
              </a:ext>
            </a:extLst>
          </p:cNvPr>
          <p:cNvSpPr>
            <a:spLocks noChangeShapeType="1"/>
          </p:cNvSpPr>
          <p:nvPr/>
        </p:nvSpPr>
        <p:spPr bwMode="auto">
          <a:xfrm>
            <a:off x="5090189" y="2061767"/>
            <a:ext cx="0" cy="371040"/>
          </a:xfrm>
          <a:prstGeom prst="line">
            <a:avLst/>
          </a:prstGeom>
          <a:noFill/>
          <a:ln w="76200">
            <a:solidFill>
              <a:schemeClr val="accent6">
                <a:lumMod val="75000"/>
              </a:schemeClr>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 name="Text Box 3">
            <a:extLst>
              <a:ext uri="{FF2B5EF4-FFF2-40B4-BE49-F238E27FC236}">
                <a16:creationId xmlns:a16="http://schemas.microsoft.com/office/drawing/2014/main" id="{8AF4153F-C5D9-BA27-9C66-E61A61D136C5}"/>
              </a:ext>
            </a:extLst>
          </p:cNvPr>
          <p:cNvSpPr txBox="1">
            <a:spLocks noChangeArrowheads="1"/>
          </p:cNvSpPr>
          <p:nvPr/>
        </p:nvSpPr>
        <p:spPr bwMode="auto">
          <a:xfrm>
            <a:off x="5090189" y="2526964"/>
            <a:ext cx="3610091" cy="523220"/>
          </a:xfrm>
          <a:prstGeom prst="rect">
            <a:avLst/>
          </a:prstGeom>
          <a:solidFill>
            <a:schemeClr val="bg1"/>
          </a:solidFill>
          <a:ln w="38100">
            <a:solidFill>
              <a:schemeClr val="accent6">
                <a:lumMod val="75000"/>
              </a:schemeClr>
            </a:solidFill>
            <a:miter lim="800000"/>
            <a:headEnd/>
            <a:tailEnd/>
          </a:ln>
        </p:spPr>
        <p:txBody>
          <a:bodyPr wrap="none">
            <a:spAutoFit/>
          </a:bodyPr>
          <a:lstStyle/>
          <a:p>
            <a:pPr marL="342900" marR="0" lvl="0" indent="-342900" defTabSz="914400" rtl="0" eaLnBrk="1" fontAlgn="base" latinLnBrk="0" hangingPunct="1">
              <a:lnSpc>
                <a:spcPct val="100000"/>
              </a:lnSpc>
              <a:spcBef>
                <a:spcPct val="0"/>
              </a:spcBef>
              <a:spcAft>
                <a:spcPct val="0"/>
              </a:spcAft>
              <a:buClrTx/>
              <a:buSzTx/>
              <a:buFont typeface="+mj-lt"/>
              <a:buAutoNum type="arabicPeriod"/>
              <a:tabLst/>
              <a:defRPr/>
            </a:pPr>
            <a:r>
              <a:rPr lang="en-US" altLang="en-US" sz="1400" b="1" dirty="0">
                <a:solidFill>
                  <a:schemeClr val="accent6">
                    <a:lumMod val="75000"/>
                  </a:schemeClr>
                </a:solidFill>
                <a:latin typeface="Times New Roman" panose="02020603050405020304" pitchFamily="18" charset="0"/>
                <a:cs typeface="Arial" panose="020B0604020202020204" pitchFamily="34" charset="0"/>
              </a:rPr>
              <a:t>Higher Inflation Expectations</a:t>
            </a:r>
          </a:p>
          <a:p>
            <a:pPr marL="342900" marR="0" lvl="0" indent="-342900" defTabSz="914400" rtl="0" eaLnBrk="1" fontAlgn="base" latinLnBrk="0" hangingPunct="1">
              <a:lnSpc>
                <a:spcPct val="100000"/>
              </a:lnSpc>
              <a:spcBef>
                <a:spcPct val="0"/>
              </a:spcBef>
              <a:spcAft>
                <a:spcPct val="0"/>
              </a:spcAft>
              <a:buClrTx/>
              <a:buSzTx/>
              <a:buFont typeface="+mj-lt"/>
              <a:buAutoNum type="arabicPeriod"/>
              <a:tabLst/>
              <a:defRPr/>
            </a:pPr>
            <a:r>
              <a:rPr kumimoji="0" lang="en-US" altLang="en-US" sz="1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Arial" panose="020B0604020202020204" pitchFamily="34" charset="0"/>
              </a:rPr>
              <a:t>High</a:t>
            </a:r>
            <a:r>
              <a:rPr lang="en-US" altLang="en-US" sz="1400" b="1" dirty="0">
                <a:solidFill>
                  <a:schemeClr val="accent6">
                    <a:lumMod val="75000"/>
                  </a:schemeClr>
                </a:solidFill>
                <a:latin typeface="Times New Roman" panose="02020603050405020304" pitchFamily="18" charset="0"/>
                <a:cs typeface="Arial" panose="020B0604020202020204" pitchFamily="34" charset="0"/>
              </a:rPr>
              <a:t>er Economic/Productivity Growth</a:t>
            </a:r>
            <a:endParaRPr kumimoji="0" lang="en-US" altLang="en-US" sz="1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5743338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787426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305040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4293046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598827"/>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344737" y="4136865"/>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2737233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0772"/>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5739" y="41743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3009063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62183" y="41620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8581838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78961" y="41620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4256373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43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79699681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3" name="Text Box 4">
            <a:extLst>
              <a:ext uri="{FF2B5EF4-FFF2-40B4-BE49-F238E27FC236}">
                <a16:creationId xmlns:a16="http://schemas.microsoft.com/office/drawing/2014/main" id="{3DC0CD3B-B29B-327A-5821-5491A76216FF}"/>
              </a:ext>
            </a:extLst>
          </p:cNvPr>
          <p:cNvSpPr txBox="1">
            <a:spLocks noChangeArrowheads="1"/>
          </p:cNvSpPr>
          <p:nvPr/>
        </p:nvSpPr>
        <p:spPr bwMode="auto">
          <a:xfrm>
            <a:off x="10103314" y="4512553"/>
            <a:ext cx="1106841"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October 2024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 name="Line 5">
            <a:extLst>
              <a:ext uri="{FF2B5EF4-FFF2-40B4-BE49-F238E27FC236}">
                <a16:creationId xmlns:a16="http://schemas.microsoft.com/office/drawing/2014/main" id="{C02F3BB2-8230-50A8-200C-8C4FE66509D8}"/>
              </a:ext>
            </a:extLst>
          </p:cNvPr>
          <p:cNvSpPr>
            <a:spLocks noChangeShapeType="1"/>
          </p:cNvSpPr>
          <p:nvPr/>
        </p:nvSpPr>
        <p:spPr bwMode="auto">
          <a:xfrm flipH="1">
            <a:off x="9812295" y="4728999"/>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4261849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3" name="Text Box 4">
            <a:extLst>
              <a:ext uri="{FF2B5EF4-FFF2-40B4-BE49-F238E27FC236}">
                <a16:creationId xmlns:a16="http://schemas.microsoft.com/office/drawing/2014/main" id="{3DC0CD3B-B29B-327A-5821-5491A76216FF}"/>
              </a:ext>
            </a:extLst>
          </p:cNvPr>
          <p:cNvSpPr txBox="1">
            <a:spLocks noChangeArrowheads="1"/>
          </p:cNvSpPr>
          <p:nvPr/>
        </p:nvSpPr>
        <p:spPr bwMode="auto">
          <a:xfrm>
            <a:off x="10103314" y="4512553"/>
            <a:ext cx="1106841"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October 2024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 name="Line 5">
            <a:extLst>
              <a:ext uri="{FF2B5EF4-FFF2-40B4-BE49-F238E27FC236}">
                <a16:creationId xmlns:a16="http://schemas.microsoft.com/office/drawing/2014/main" id="{C02F3BB2-8230-50A8-200C-8C4FE66509D8}"/>
              </a:ext>
            </a:extLst>
          </p:cNvPr>
          <p:cNvSpPr>
            <a:spLocks noChangeShapeType="1"/>
          </p:cNvSpPr>
          <p:nvPr/>
        </p:nvSpPr>
        <p:spPr bwMode="auto">
          <a:xfrm flipH="1">
            <a:off x="9812295" y="4728999"/>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 Box 4">
            <a:extLst>
              <a:ext uri="{FF2B5EF4-FFF2-40B4-BE49-F238E27FC236}">
                <a16:creationId xmlns:a16="http://schemas.microsoft.com/office/drawing/2014/main" id="{B1954318-7E55-16FA-A646-48DAEF3A3940}"/>
              </a:ext>
            </a:extLst>
          </p:cNvPr>
          <p:cNvSpPr txBox="1">
            <a:spLocks noChangeArrowheads="1"/>
          </p:cNvSpPr>
          <p:nvPr/>
        </p:nvSpPr>
        <p:spPr bwMode="auto">
          <a:xfrm>
            <a:off x="3627159" y="5732170"/>
            <a:ext cx="5575565" cy="584775"/>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“When the tide goes out you can see who is swimming naked”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Warren Buffet</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8957692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21ED3A35-5F05-6172-EB04-192B90BBE7DB}"/>
              </a:ext>
            </a:extLst>
          </p:cNvPr>
          <p:cNvGraphicFramePr>
            <a:graphicFrameLocks noChangeAspect="1"/>
          </p:cNvGraphicFramePr>
          <p:nvPr>
            <p:extLst>
              <p:ext uri="{D42A27DB-BD31-4B8C-83A1-F6EECF244321}">
                <p14:modId xmlns:p14="http://schemas.microsoft.com/office/powerpoint/2010/main" val="322192320"/>
              </p:ext>
            </p:extLst>
          </p:nvPr>
        </p:nvGraphicFramePr>
        <p:xfrm>
          <a:off x="171450" y="190500"/>
          <a:ext cx="11896725" cy="61436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4">
            <a:extLst>
              <a:ext uri="{FF2B5EF4-FFF2-40B4-BE49-F238E27FC236}">
                <a16:creationId xmlns:a16="http://schemas.microsoft.com/office/drawing/2014/main" id="{033C33BF-398B-3F36-2720-FA1912528B14}"/>
              </a:ext>
            </a:extLst>
          </p:cNvPr>
          <p:cNvSpPr txBox="1">
            <a:spLocks noChangeArrowheads="1"/>
          </p:cNvSpPr>
          <p:nvPr/>
        </p:nvSpPr>
        <p:spPr bwMode="auto">
          <a:xfrm>
            <a:off x="10696092" y="3855460"/>
            <a:ext cx="473206" cy="369332"/>
          </a:xfrm>
          <a:prstGeom prst="rect">
            <a:avLst/>
          </a:prstGeom>
          <a:solidFill>
            <a:schemeClr val="bg1"/>
          </a:solidFill>
          <a:ln w="28575">
            <a:solidFill>
              <a:schemeClr val="tx1"/>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defRPr/>
            </a:pPr>
            <a:r>
              <a:rPr lang="en-US" altLang="en-US" sz="1800" b="1" dirty="0">
                <a:solidFill>
                  <a:srgbClr val="00B050"/>
                </a:solidFill>
              </a:rPr>
              <a:t>0.1</a:t>
            </a:r>
            <a:endParaRPr lang="en-US" altLang="en-US" sz="1400" dirty="0">
              <a:solidFill>
                <a:srgbClr val="00B050"/>
              </a:solidFill>
            </a:endParaRPr>
          </a:p>
        </p:txBody>
      </p:sp>
      <p:sp>
        <p:nvSpPr>
          <p:cNvPr id="4" name="Text Box 4">
            <a:extLst>
              <a:ext uri="{FF2B5EF4-FFF2-40B4-BE49-F238E27FC236}">
                <a16:creationId xmlns:a16="http://schemas.microsoft.com/office/drawing/2014/main" id="{383B2CF1-B2D9-D463-D84F-E57033E067FF}"/>
              </a:ext>
            </a:extLst>
          </p:cNvPr>
          <p:cNvSpPr txBox="1">
            <a:spLocks noChangeArrowheads="1"/>
          </p:cNvSpPr>
          <p:nvPr/>
        </p:nvSpPr>
        <p:spPr bwMode="auto">
          <a:xfrm>
            <a:off x="6256213" y="1621356"/>
            <a:ext cx="1220206" cy="738664"/>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defTabSz="685800">
              <a:buFont typeface="+mj-lt"/>
              <a:buAutoNum type="arabicPeriod"/>
              <a:defRPr/>
            </a:pPr>
            <a:r>
              <a:rPr lang="en-US" altLang="en-US" sz="1400" dirty="0">
                <a:solidFill>
                  <a:srgbClr val="009900"/>
                </a:solidFill>
              </a:rPr>
              <a:t>Checking</a:t>
            </a:r>
          </a:p>
          <a:p>
            <a:pPr marL="342900" indent="-342900" defTabSz="685800">
              <a:buFont typeface="+mj-lt"/>
              <a:buAutoNum type="arabicPeriod"/>
              <a:defRPr/>
            </a:pPr>
            <a:r>
              <a:rPr lang="en-US" altLang="en-US" sz="1400" dirty="0">
                <a:solidFill>
                  <a:srgbClr val="00B050"/>
                </a:solidFill>
              </a:rPr>
              <a:t>Savings</a:t>
            </a:r>
          </a:p>
          <a:p>
            <a:pPr marL="342900" indent="-342900" defTabSz="685800">
              <a:buFont typeface="+mj-lt"/>
              <a:buAutoNum type="arabicPeriod"/>
              <a:defRPr/>
            </a:pPr>
            <a:r>
              <a:rPr lang="en-US" altLang="en-US" sz="1400" dirty="0">
                <a:solidFill>
                  <a:srgbClr val="00B050"/>
                </a:solidFill>
              </a:rPr>
              <a:t>MMDA</a:t>
            </a:r>
          </a:p>
        </p:txBody>
      </p:sp>
    </p:spTree>
    <p:extLst>
      <p:ext uri="{BB962C8B-B14F-4D97-AF65-F5344CB8AC3E}">
        <p14:creationId xmlns:p14="http://schemas.microsoft.com/office/powerpoint/2010/main" val="32375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9FB2055-2443-901E-CB72-C002480E728C}"/>
              </a:ext>
            </a:extLst>
          </p:cNvPr>
          <p:cNvGraphicFramePr>
            <a:graphicFrameLocks noChangeAspect="1"/>
          </p:cNvGraphicFramePr>
          <p:nvPr>
            <p:extLst>
              <p:ext uri="{D42A27DB-BD31-4B8C-83A1-F6EECF244321}">
                <p14:modId xmlns:p14="http://schemas.microsoft.com/office/powerpoint/2010/main" val="2348752493"/>
              </p:ext>
            </p:extLst>
          </p:nvPr>
        </p:nvGraphicFramePr>
        <p:xfrm>
          <a:off x="203200" y="125835"/>
          <a:ext cx="11803321" cy="61451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a:extLst>
              <a:ext uri="{FF2B5EF4-FFF2-40B4-BE49-F238E27FC236}">
                <a16:creationId xmlns:a16="http://schemas.microsoft.com/office/drawing/2014/main" id="{CC727859-A15D-C9A5-C31C-DC3BB32FEC69}"/>
              </a:ext>
            </a:extLst>
          </p:cNvPr>
          <p:cNvSpPr txBox="1">
            <a:spLocks noChangeArrowheads="1"/>
          </p:cNvSpPr>
          <p:nvPr/>
        </p:nvSpPr>
        <p:spPr bwMode="auto">
          <a:xfrm>
            <a:off x="10270644" y="3126926"/>
            <a:ext cx="545096" cy="307777"/>
          </a:xfrm>
          <a:prstGeom prst="rect">
            <a:avLst/>
          </a:prstGeom>
          <a:solidFill>
            <a:schemeClr val="bg1"/>
          </a:solidFill>
          <a:ln w="28575">
            <a:solidFill>
              <a:srgbClr val="00B050"/>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defRPr/>
            </a:pPr>
            <a:r>
              <a:rPr lang="en-US" altLang="en-US" sz="1400" b="1" dirty="0">
                <a:solidFill>
                  <a:srgbClr val="00B050"/>
                </a:solidFill>
              </a:rPr>
              <a:t>25%</a:t>
            </a:r>
            <a:endParaRPr lang="en-US" altLang="en-US" sz="1400" dirty="0">
              <a:solidFill>
                <a:srgbClr val="00B050"/>
              </a:solidFill>
            </a:endParaRPr>
          </a:p>
        </p:txBody>
      </p:sp>
      <p:sp>
        <p:nvSpPr>
          <p:cNvPr id="6" name="Line 5">
            <a:extLst>
              <a:ext uri="{FF2B5EF4-FFF2-40B4-BE49-F238E27FC236}">
                <a16:creationId xmlns:a16="http://schemas.microsoft.com/office/drawing/2014/main" id="{56ADF79B-4C76-C4C5-84DC-20D232ACC16C}"/>
              </a:ext>
            </a:extLst>
          </p:cNvPr>
          <p:cNvSpPr>
            <a:spLocks noChangeShapeType="1"/>
          </p:cNvSpPr>
          <p:nvPr/>
        </p:nvSpPr>
        <p:spPr bwMode="auto">
          <a:xfrm flipH="1">
            <a:off x="10479788" y="3434316"/>
            <a:ext cx="156684" cy="563742"/>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2799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88477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Tree>
    <p:extLst>
      <p:ext uri="{BB962C8B-B14F-4D97-AF65-F5344CB8AC3E}">
        <p14:creationId xmlns:p14="http://schemas.microsoft.com/office/powerpoint/2010/main" val="22128451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Tree>
    <p:extLst>
      <p:ext uri="{BB962C8B-B14F-4D97-AF65-F5344CB8AC3E}">
        <p14:creationId xmlns:p14="http://schemas.microsoft.com/office/powerpoint/2010/main" val="14377534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Tree>
    <p:extLst>
      <p:ext uri="{BB962C8B-B14F-4D97-AF65-F5344CB8AC3E}">
        <p14:creationId xmlns:p14="http://schemas.microsoft.com/office/powerpoint/2010/main" val="3732342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Tree>
    <p:extLst>
      <p:ext uri="{BB962C8B-B14F-4D97-AF65-F5344CB8AC3E}">
        <p14:creationId xmlns:p14="http://schemas.microsoft.com/office/powerpoint/2010/main" val="3537222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08F0CA79-0D61-39E5-E639-1C50960356F4}"/>
              </a:ext>
            </a:extLst>
          </p:cNvPr>
          <p:cNvGraphicFramePr>
            <a:graphicFrameLocks noChangeAspect="1"/>
          </p:cNvGraphicFramePr>
          <p:nvPr/>
        </p:nvGraphicFramePr>
        <p:xfrm>
          <a:off x="114299" y="817261"/>
          <a:ext cx="11912238" cy="5435493"/>
        </p:xfrm>
        <a:graphic>
          <a:graphicData uri="http://schemas.openxmlformats.org/presentationml/2006/ole">
            <mc:AlternateContent xmlns:mc="http://schemas.openxmlformats.org/markup-compatibility/2006">
              <mc:Choice xmlns:v="urn:schemas-microsoft-com:vml" Requires="v">
                <p:oleObj name="Chart" r:id="rId3" imgW="5362514" imgH="4876942" progId="MSGraph.Chart.8">
                  <p:embed followColorScheme="full"/>
                </p:oleObj>
              </mc:Choice>
              <mc:Fallback>
                <p:oleObj name="Chart" r:id="rId3" imgW="5362514" imgH="4876942" progId="MSGraph.Chart.8">
                  <p:embed followColorScheme="full"/>
                  <p:pic>
                    <p:nvPicPr>
                      <p:cNvPr id="4" name="Object 2">
                        <a:extLst>
                          <a:ext uri="{FF2B5EF4-FFF2-40B4-BE49-F238E27FC236}">
                            <a16:creationId xmlns:a16="http://schemas.microsoft.com/office/drawing/2014/main" id="{08F0CA79-0D61-39E5-E639-1C50960356F4}"/>
                          </a:ext>
                        </a:extLst>
                      </p:cNvPr>
                      <p:cNvPicPr>
                        <a:picLocks noChangeAspect="1" noChangeArrowheads="1"/>
                      </p:cNvPicPr>
                      <p:nvPr/>
                    </p:nvPicPr>
                    <p:blipFill>
                      <a:blip r:embed="rId4"/>
                      <a:srcRect/>
                      <a:stretch>
                        <a:fillRect/>
                      </a:stretch>
                    </p:blipFill>
                    <p:spPr bwMode="auto">
                      <a:xfrm>
                        <a:off x="114299" y="817261"/>
                        <a:ext cx="11912238" cy="5435493"/>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9EB79613-C0A1-538F-5E8A-E9B0791CEB76}"/>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Savings Growth</a:t>
            </a:r>
          </a:p>
        </p:txBody>
      </p:sp>
    </p:spTree>
    <p:extLst>
      <p:ext uri="{BB962C8B-B14F-4D97-AF65-F5344CB8AC3E}">
        <p14:creationId xmlns:p14="http://schemas.microsoft.com/office/powerpoint/2010/main" val="280038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2" name="Text Box 14">
            <a:extLst>
              <a:ext uri="{FF2B5EF4-FFF2-40B4-BE49-F238E27FC236}">
                <a16:creationId xmlns:a16="http://schemas.microsoft.com/office/drawing/2014/main" id="{7E675EC5-A58D-C02B-1813-9ED6D39C405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2205458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5475"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Slowdown in Borrowings</a:t>
            </a:r>
          </a:p>
        </p:txBody>
      </p:sp>
      <p:graphicFrame>
        <p:nvGraphicFramePr>
          <p:cNvPr id="66563" name="Object 1"/>
          <p:cNvGraphicFramePr>
            <a:graphicFrameLocks noChangeAspect="1"/>
          </p:cNvGraphicFramePr>
          <p:nvPr/>
        </p:nvGraphicFramePr>
        <p:xfrm>
          <a:off x="495301" y="652463"/>
          <a:ext cx="11458574" cy="5710237"/>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66563" name="Object 1"/>
                      <p:cNvPicPr>
                        <a:picLocks noChangeAspect="1" noChangeArrowheads="1"/>
                      </p:cNvPicPr>
                      <p:nvPr/>
                    </p:nvPicPr>
                    <p:blipFill>
                      <a:blip r:embed="rId3"/>
                      <a:srcRect/>
                      <a:stretch>
                        <a:fillRect/>
                      </a:stretch>
                    </p:blipFill>
                    <p:spPr bwMode="auto">
                      <a:xfrm>
                        <a:off x="495301" y="652463"/>
                        <a:ext cx="11458574" cy="5710237"/>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3" name="Object 1"/>
          <p:cNvGraphicFramePr>
            <a:graphicFrameLocks noChangeAspect="1"/>
          </p:cNvGraphicFramePr>
          <p:nvPr/>
        </p:nvGraphicFramePr>
        <p:xfrm>
          <a:off x="495301" y="652463"/>
          <a:ext cx="11458574" cy="5710237"/>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66563" name="Object 1"/>
                      <p:cNvPicPr>
                        <a:picLocks noChangeAspect="1" noChangeArrowheads="1"/>
                      </p:cNvPicPr>
                      <p:nvPr/>
                    </p:nvPicPr>
                    <p:blipFill>
                      <a:blip r:embed="rId3"/>
                      <a:srcRect/>
                      <a:stretch>
                        <a:fillRect/>
                      </a:stretch>
                    </p:blipFill>
                    <p:spPr bwMode="auto">
                      <a:xfrm>
                        <a:off x="495301" y="652463"/>
                        <a:ext cx="11458574" cy="5710237"/>
                      </a:xfrm>
                      <a:prstGeom prst="rect">
                        <a:avLst/>
                      </a:prstGeom>
                      <a:noFill/>
                      <a:ln>
                        <a:noFill/>
                      </a:ln>
                    </p:spPr>
                  </p:pic>
                </p:oleObj>
              </mc:Fallback>
            </mc:AlternateContent>
          </a:graphicData>
        </a:graphic>
      </p:graphicFrame>
      <p:sp>
        <p:nvSpPr>
          <p:cNvPr id="4" name="TextBox 3">
            <a:extLst>
              <a:ext uri="{FF2B5EF4-FFF2-40B4-BE49-F238E27FC236}">
                <a16:creationId xmlns:a16="http://schemas.microsoft.com/office/drawing/2014/main" id="{3EF048F9-B20F-592C-E678-8B914F92982C}"/>
              </a:ext>
            </a:extLst>
          </p:cNvPr>
          <p:cNvSpPr txBox="1"/>
          <p:nvPr/>
        </p:nvSpPr>
        <p:spPr>
          <a:xfrm>
            <a:off x="9995218" y="5722790"/>
            <a:ext cx="633507"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-10.9%</a:t>
            </a:r>
          </a:p>
        </p:txBody>
      </p:sp>
      <p:sp>
        <p:nvSpPr>
          <p:cNvPr id="6" name="Line 5">
            <a:extLst>
              <a:ext uri="{FF2B5EF4-FFF2-40B4-BE49-F238E27FC236}">
                <a16:creationId xmlns:a16="http://schemas.microsoft.com/office/drawing/2014/main" id="{63C794F0-19BB-6D53-DA7A-6E6E5B2451D5}"/>
              </a:ext>
            </a:extLst>
          </p:cNvPr>
          <p:cNvSpPr>
            <a:spLocks noChangeShapeType="1"/>
          </p:cNvSpPr>
          <p:nvPr/>
        </p:nvSpPr>
        <p:spPr bwMode="auto">
          <a:xfrm flipV="1">
            <a:off x="10293292" y="5335398"/>
            <a:ext cx="0" cy="3873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2052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868596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99</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89263839"/>
      </p:ext>
    </p:extLst>
  </p:cSld>
  <p:clrMapOvr>
    <a:masterClrMapping/>
  </p:clrMapOvr>
</p:sld>
</file>

<file path=ppt/theme/theme1.xml><?xml version="1.0" encoding="utf-8"?>
<a:theme xmlns:a="http://schemas.openxmlformats.org/drawingml/2006/main" name="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2.xml><?xml version="1.0" encoding="utf-8"?>
<a:theme xmlns:a="http://schemas.openxmlformats.org/drawingml/2006/main" name="CUNA_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A20" id="{9B8593DB-C977-9149-BDAA-4FEB5C6FA5C5}" vid="{E635C7C2-6405-D44F-8F2C-446DA6C7A4F4}"/>
    </a:ext>
  </a:extLst>
</a:theme>
</file>

<file path=ppt/theme/theme3.xml><?xml version="1.0" encoding="utf-8"?>
<a:theme xmlns:a="http://schemas.openxmlformats.org/drawingml/2006/main" name="1_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4.xml><?xml version="1.0" encoding="utf-8"?>
<a:theme xmlns:a="http://schemas.openxmlformats.org/drawingml/2006/main" name="2_Office Theme">
  <a:themeElements>
    <a:clrScheme name="Custom 1">
      <a:dk1>
        <a:srgbClr val="000000"/>
      </a:dk1>
      <a:lt1>
        <a:srgbClr val="FFFFFF"/>
      </a:lt1>
      <a:dk2>
        <a:srgbClr val="342549"/>
      </a:dk2>
      <a:lt2>
        <a:srgbClr val="E7E6E6"/>
      </a:lt2>
      <a:accent1>
        <a:srgbClr val="342549"/>
      </a:accent1>
      <a:accent2>
        <a:srgbClr val="F7EDE4"/>
      </a:accent2>
      <a:accent3>
        <a:srgbClr val="000000"/>
      </a:accent3>
      <a:accent4>
        <a:srgbClr val="000000"/>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ternalSpeakers_PPT24" id="{E897620C-5DB7-404F-BF5C-5BEF695DCF29}" vid="{536032B7-B742-724A-B15A-BDE9561837A9}"/>
    </a:ext>
  </a:extLst>
</a:theme>
</file>

<file path=ppt/theme/theme5.xml><?xml version="1.0" encoding="utf-8"?>
<a:theme xmlns:a="http://schemas.openxmlformats.org/drawingml/2006/main" name="3_Office Theme">
  <a:themeElements>
    <a:clrScheme name="Custom 1">
      <a:dk1>
        <a:srgbClr val="000000"/>
      </a:dk1>
      <a:lt1>
        <a:srgbClr val="FFFFFF"/>
      </a:lt1>
      <a:dk2>
        <a:srgbClr val="342549"/>
      </a:dk2>
      <a:lt2>
        <a:srgbClr val="E7E6E6"/>
      </a:lt2>
      <a:accent1>
        <a:srgbClr val="342549"/>
      </a:accent1>
      <a:accent2>
        <a:srgbClr val="F7EDE4"/>
      </a:accent2>
      <a:accent3>
        <a:srgbClr val="000000"/>
      </a:accent3>
      <a:accent4>
        <a:srgbClr val="000000"/>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D021EAD-1531-0244-B12D-22A9964DB2D3}" vid="{73C7BD08-1327-F947-B8FA-06EDFD747F6E}"/>
    </a:ext>
  </a:extLst>
</a:theme>
</file>

<file path=ppt/theme/theme6.xml><?xml version="1.0" encoding="utf-8"?>
<a:theme xmlns:a="http://schemas.openxmlformats.org/drawingml/2006/main" name="4_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uStage NewBrandColors 1">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5F8B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272827"/>
    </a:dk2>
    <a:lt2>
      <a:srgbClr val="E8E7E4"/>
    </a:lt2>
    <a:accent1>
      <a:srgbClr val="871535"/>
    </a:accent1>
    <a:accent2>
      <a:srgbClr val="D23D26"/>
    </a:accent2>
    <a:accent3>
      <a:srgbClr val="F9B500"/>
    </a:accent3>
    <a:accent4>
      <a:srgbClr val="386374"/>
    </a:accent4>
    <a:accent5>
      <a:srgbClr val="272827"/>
    </a:accent5>
    <a:accent6>
      <a:srgbClr val="588293"/>
    </a:accent6>
    <a:hlink>
      <a:srgbClr val="871535"/>
    </a:hlink>
    <a:folHlink>
      <a:srgbClr val="2728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a00452fd-8469-409e-91a8-bb7a008e2da0}" enabled="0" method="" siteId="{a00452fd-8469-409e-91a8-bb7a008e2da0}" removed="1"/>
</clbl:labelList>
</file>

<file path=docProps/app.xml><?xml version="1.0" encoding="utf-8"?>
<Properties xmlns="http://schemas.openxmlformats.org/officeDocument/2006/extended-properties" xmlns:vt="http://schemas.openxmlformats.org/officeDocument/2006/docPropsVTypes">
  <Template>TruStage-PPT-Template_Preferred(16-9)</Template>
  <TotalTime>8998</TotalTime>
  <Words>5728</Words>
  <Application>Microsoft Office PowerPoint</Application>
  <PresentationFormat>Widescreen</PresentationFormat>
  <Paragraphs>1459</Paragraphs>
  <Slides>141</Slides>
  <Notes>51</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141</vt:i4>
      </vt:variant>
    </vt:vector>
  </HeadingPairs>
  <TitlesOfParts>
    <vt:vector size="159" baseType="lpstr">
      <vt:lpstr>Aptos</vt:lpstr>
      <vt:lpstr>Arial</vt:lpstr>
      <vt:lpstr>Arial Narrow</vt:lpstr>
      <vt:lpstr>Calibri</vt:lpstr>
      <vt:lpstr>Century Gothic</vt:lpstr>
      <vt:lpstr>Georgia</vt:lpstr>
      <vt:lpstr>Rockwell</vt:lpstr>
      <vt:lpstr>Symbol</vt:lpstr>
      <vt:lpstr>Times</vt:lpstr>
      <vt:lpstr>Times New Roman</vt:lpstr>
      <vt:lpstr>Verdana</vt:lpstr>
      <vt:lpstr>Office Theme</vt:lpstr>
      <vt:lpstr>CUNA_logo</vt:lpstr>
      <vt:lpstr>1_Office Theme</vt:lpstr>
      <vt:lpstr>2_Office Theme</vt:lpstr>
      <vt:lpstr>3_Office Theme</vt:lpstr>
      <vt:lpstr>4_Office Theme</vt:lpstr>
      <vt:lpstr>Chart</vt:lpstr>
      <vt:lpstr>Economic &amp;  Credit Union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Vehicle Prices are Falling</vt:lpstr>
      <vt:lpstr>Vehicle Prices are Falling</vt:lpstr>
      <vt:lpstr>PowerPoint Presentation</vt:lpstr>
      <vt:lpstr>PowerPoint Presentation</vt:lpstr>
      <vt:lpstr>PowerPoint Presentation</vt:lpstr>
      <vt:lpstr>PowerPoint Presentation</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Wage Growth Slowing as Core Inflation Falls</vt:lpstr>
      <vt:lpstr>Wage Growth Slowing as Core Inflation Falls</vt:lpstr>
      <vt:lpstr>Wage Growth Slowing as Core Inflation Falls</vt:lpstr>
      <vt:lpstr>Wage Growth Slowing as Core Inflation Falls</vt:lpstr>
      <vt:lpstr>Inflation Above 2% Target</vt:lpstr>
      <vt:lpstr>Inflation Above 2% Target</vt:lpstr>
      <vt:lpstr>PowerPoint Presentation</vt:lpstr>
      <vt:lpstr>Vehicle Prices are Falling</vt:lpstr>
      <vt:lpstr>Vehicle Prices are Falling</vt:lpstr>
      <vt:lpstr>Inflation Approaching 2% Target</vt:lpstr>
      <vt:lpstr>Inflation Approaching 2% Target</vt:lpstr>
      <vt:lpstr>Inflation Above 2%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Limerick of the Day</vt:lpstr>
      <vt:lpstr>Limerick of the Day</vt:lpstr>
      <vt:lpstr>Limerick of the Day</vt:lpstr>
      <vt:lpstr>Limerick of the Day</vt:lpstr>
      <vt:lpstr>Limerick of the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Vehicle Prices are Falling</vt:lpstr>
      <vt:lpstr>Vehicle Prices are Falling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Forecast January 2025</vt:lpstr>
      <vt:lpstr>Economic Forecast January 2025</vt:lpstr>
      <vt:lpstr>Economic Forecast January 2025</vt:lpstr>
      <vt:lpstr>Credit Union Forecast January 2025</vt:lpstr>
      <vt:lpstr>Credit Union Forecast January 2025</vt:lpstr>
      <vt:lpstr>Economic Update Summary For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Steven W.</dc:creator>
  <cp:lastModifiedBy>Miller, Michelle</cp:lastModifiedBy>
  <cp:revision>34</cp:revision>
  <dcterms:created xsi:type="dcterms:W3CDTF">2023-05-22T17:11:53Z</dcterms:created>
  <dcterms:modified xsi:type="dcterms:W3CDTF">2025-02-18T19:33:28Z</dcterms:modified>
</cp:coreProperties>
</file>