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0.xml" ContentType="application/vnd.openxmlformats-officedocument.drawingml.chart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1.xml" ContentType="application/vnd.openxmlformats-officedocument.drawingml.chart+xml"/>
  <Override PartName="/ppt/notesSlides/notesSlide37.xml" ContentType="application/vnd.openxmlformats-officedocument.presentationml.notesSlide+xml"/>
  <Override PartName="/ppt/charts/chart22.xml" ContentType="application/vnd.openxmlformats-officedocument.drawingml.chart+xml"/>
  <Override PartName="/ppt/notesSlides/notesSlide38.xml" ContentType="application/vnd.openxmlformats-officedocument.presentationml.notesSlide+xml"/>
  <Override PartName="/ppt/charts/chart23.xml" ContentType="application/vnd.openxmlformats-officedocument.drawingml.chart+xml"/>
  <Override PartName="/ppt/notesSlides/notesSlide39.xml" ContentType="application/vnd.openxmlformats-officedocument.presentationml.notesSlide+xml"/>
  <Override PartName="/ppt/charts/chart24.xml" ContentType="application/vnd.openxmlformats-officedocument.drawingml.chart+xml"/>
  <Override PartName="/ppt/drawings/drawing8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25.xml" ContentType="application/vnd.openxmlformats-officedocument.drawingml.chart+xml"/>
  <Override PartName="/ppt/drawings/drawing9.xml" ContentType="application/vnd.openxmlformats-officedocument.drawingml.chartshapes+xml"/>
  <Override PartName="/ppt/notesSlides/notesSlide41.xml" ContentType="application/vnd.openxmlformats-officedocument.presentationml.notesSlide+xml"/>
  <Override PartName="/ppt/charts/chart26.xml" ContentType="application/vnd.openxmlformats-officedocument.drawingml.chart+xml"/>
  <Override PartName="/ppt/drawings/drawing10.xml" ContentType="application/vnd.openxmlformats-officedocument.drawingml.chartshapes+xml"/>
  <Override PartName="/ppt/notesSlides/notesSlide42.xml" ContentType="application/vnd.openxmlformats-officedocument.presentationml.notesSlide+xml"/>
  <Override PartName="/ppt/charts/chart27.xml" ContentType="application/vnd.openxmlformats-officedocument.drawingml.chart+xml"/>
  <Override PartName="/ppt/drawings/drawing11.xml" ContentType="application/vnd.openxmlformats-officedocument.drawingml.chartshapes+xml"/>
  <Override PartName="/ppt/notesSlides/notesSlide43.xml" ContentType="application/vnd.openxmlformats-officedocument.presentationml.notesSlide+xml"/>
  <Override PartName="/ppt/charts/chart28.xml" ContentType="application/vnd.openxmlformats-officedocument.drawingml.chart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19" r:id="rId2"/>
    <p:sldMasterId id="2147483763" r:id="rId3"/>
  </p:sldMasterIdLst>
  <p:notesMasterIdLst>
    <p:notesMasterId r:id="rId106"/>
  </p:notesMasterIdLst>
  <p:sldIdLst>
    <p:sldId id="2147376097" r:id="rId4"/>
    <p:sldId id="2147376146" r:id="rId5"/>
    <p:sldId id="2147375940" r:id="rId6"/>
    <p:sldId id="2147376169" r:id="rId7"/>
    <p:sldId id="2147376168" r:id="rId8"/>
    <p:sldId id="2147376167" r:id="rId9"/>
    <p:sldId id="2147376166" r:id="rId10"/>
    <p:sldId id="2147376165" r:id="rId11"/>
    <p:sldId id="2147376164" r:id="rId12"/>
    <p:sldId id="2147376196" r:id="rId13"/>
    <p:sldId id="2147376207" r:id="rId14"/>
    <p:sldId id="2147376206" r:id="rId15"/>
    <p:sldId id="2147376054" r:id="rId16"/>
    <p:sldId id="2147376064" r:id="rId17"/>
    <p:sldId id="2147376063" r:id="rId18"/>
    <p:sldId id="2147376055" r:id="rId19"/>
    <p:sldId id="2147376066" r:id="rId20"/>
    <p:sldId id="2147376065" r:id="rId21"/>
    <p:sldId id="2147375990" r:id="rId22"/>
    <p:sldId id="2147376208" r:id="rId23"/>
    <p:sldId id="2147376211" r:id="rId24"/>
    <p:sldId id="2147376210" r:id="rId25"/>
    <p:sldId id="2147376212" r:id="rId26"/>
    <p:sldId id="2147376213" r:id="rId27"/>
    <p:sldId id="2147376214" r:id="rId28"/>
    <p:sldId id="2147376215" r:id="rId29"/>
    <p:sldId id="2147376216" r:id="rId30"/>
    <p:sldId id="2147376217" r:id="rId31"/>
    <p:sldId id="2147376147" r:id="rId32"/>
    <p:sldId id="2147376133" r:id="rId33"/>
    <p:sldId id="2147376132" r:id="rId34"/>
    <p:sldId id="2147376131" r:id="rId35"/>
    <p:sldId id="2147376130" r:id="rId36"/>
    <p:sldId id="2147376129" r:id="rId37"/>
    <p:sldId id="2147376128" r:id="rId38"/>
    <p:sldId id="2147376127" r:id="rId39"/>
    <p:sldId id="2147376126" r:id="rId40"/>
    <p:sldId id="2147376148" r:id="rId41"/>
    <p:sldId id="2147376135" r:id="rId42"/>
    <p:sldId id="2147376134" r:id="rId43"/>
    <p:sldId id="2147376022" r:id="rId44"/>
    <p:sldId id="2147376156" r:id="rId45"/>
    <p:sldId id="2147376155" r:id="rId46"/>
    <p:sldId id="2147376154" r:id="rId47"/>
    <p:sldId id="2147376153" r:id="rId48"/>
    <p:sldId id="2147376152" r:id="rId49"/>
    <p:sldId id="2147376151" r:id="rId50"/>
    <p:sldId id="2147376150" r:id="rId51"/>
    <p:sldId id="2147376149" r:id="rId52"/>
    <p:sldId id="2713" r:id="rId53"/>
    <p:sldId id="2147376094" r:id="rId54"/>
    <p:sldId id="2147376170" r:id="rId55"/>
    <p:sldId id="4868" r:id="rId56"/>
    <p:sldId id="2147375709" r:id="rId57"/>
    <p:sldId id="2147375717" r:id="rId58"/>
    <p:sldId id="2147375708" r:id="rId59"/>
    <p:sldId id="2147376095" r:id="rId60"/>
    <p:sldId id="2147375707" r:id="rId61"/>
    <p:sldId id="2147376157" r:id="rId62"/>
    <p:sldId id="2147375706" r:id="rId63"/>
    <p:sldId id="576" r:id="rId64"/>
    <p:sldId id="2147376185" r:id="rId65"/>
    <p:sldId id="2147376100" r:id="rId66"/>
    <p:sldId id="2147376158" r:id="rId67"/>
    <p:sldId id="2147376159" r:id="rId68"/>
    <p:sldId id="2147375705" r:id="rId69"/>
    <p:sldId id="2147375704" r:id="rId70"/>
    <p:sldId id="2147375703" r:id="rId71"/>
    <p:sldId id="2147376160" r:id="rId72"/>
    <p:sldId id="2147375702" r:id="rId73"/>
    <p:sldId id="2147376096" r:id="rId74"/>
    <p:sldId id="2147376025" r:id="rId75"/>
    <p:sldId id="2147375727" r:id="rId76"/>
    <p:sldId id="2147375701" r:id="rId77"/>
    <p:sldId id="2147376163" r:id="rId78"/>
    <p:sldId id="2147376178" r:id="rId79"/>
    <p:sldId id="2147375700" r:id="rId80"/>
    <p:sldId id="2147375756" r:id="rId81"/>
    <p:sldId id="2147375741" r:id="rId82"/>
    <p:sldId id="2147375740" r:id="rId83"/>
    <p:sldId id="2147376041" r:id="rId84"/>
    <p:sldId id="2147376184" r:id="rId85"/>
    <p:sldId id="2147376183" r:id="rId86"/>
    <p:sldId id="2147376182" r:id="rId87"/>
    <p:sldId id="2147376181" r:id="rId88"/>
    <p:sldId id="2147376180" r:id="rId89"/>
    <p:sldId id="2147376179" r:id="rId90"/>
    <p:sldId id="2147375880" r:id="rId91"/>
    <p:sldId id="2147375881" r:id="rId92"/>
    <p:sldId id="2147375882" r:id="rId93"/>
    <p:sldId id="2147375883" r:id="rId94"/>
    <p:sldId id="2147375884" r:id="rId95"/>
    <p:sldId id="2147375914" r:id="rId96"/>
    <p:sldId id="2147376171" r:id="rId97"/>
    <p:sldId id="2147376177" r:id="rId98"/>
    <p:sldId id="2147376176" r:id="rId99"/>
    <p:sldId id="2147376175" r:id="rId100"/>
    <p:sldId id="2147376174" r:id="rId101"/>
    <p:sldId id="2147376173" r:id="rId102"/>
    <p:sldId id="2147376172" r:id="rId103"/>
    <p:sldId id="2147376029" r:id="rId104"/>
    <p:sldId id="2147375862" r:id="rId10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al Pages" id="{10133AD9-48AC-D94B-8426-E446F14ACCA1}">
          <p14:sldIdLst>
            <p14:sldId id="2147376097"/>
            <p14:sldId id="2147376146"/>
            <p14:sldId id="2147375940"/>
            <p14:sldId id="2147376169"/>
            <p14:sldId id="2147376168"/>
            <p14:sldId id="2147376167"/>
            <p14:sldId id="2147376166"/>
            <p14:sldId id="2147376165"/>
            <p14:sldId id="2147376164"/>
            <p14:sldId id="2147376196"/>
            <p14:sldId id="2147376207"/>
            <p14:sldId id="2147376206"/>
            <p14:sldId id="2147376054"/>
            <p14:sldId id="2147376064"/>
            <p14:sldId id="2147376063"/>
            <p14:sldId id="2147376055"/>
            <p14:sldId id="2147376066"/>
            <p14:sldId id="2147376065"/>
            <p14:sldId id="2147375990"/>
            <p14:sldId id="2147376208"/>
            <p14:sldId id="2147376211"/>
            <p14:sldId id="2147376210"/>
            <p14:sldId id="2147376212"/>
            <p14:sldId id="2147376213"/>
            <p14:sldId id="2147376214"/>
            <p14:sldId id="2147376215"/>
            <p14:sldId id="2147376216"/>
            <p14:sldId id="2147376217"/>
            <p14:sldId id="2147376147"/>
            <p14:sldId id="2147376133"/>
            <p14:sldId id="2147376132"/>
            <p14:sldId id="2147376131"/>
            <p14:sldId id="2147376130"/>
            <p14:sldId id="2147376129"/>
            <p14:sldId id="2147376128"/>
            <p14:sldId id="2147376127"/>
            <p14:sldId id="2147376126"/>
            <p14:sldId id="2147376148"/>
            <p14:sldId id="2147376135"/>
            <p14:sldId id="2147376134"/>
            <p14:sldId id="2147376022"/>
            <p14:sldId id="2147376156"/>
            <p14:sldId id="2147376155"/>
            <p14:sldId id="2147376154"/>
            <p14:sldId id="2147376153"/>
            <p14:sldId id="2147376152"/>
            <p14:sldId id="2147376151"/>
            <p14:sldId id="2147376150"/>
            <p14:sldId id="2147376149"/>
            <p14:sldId id="2713"/>
            <p14:sldId id="2147376094"/>
            <p14:sldId id="2147376170"/>
            <p14:sldId id="4868"/>
            <p14:sldId id="2147375709"/>
            <p14:sldId id="2147375717"/>
            <p14:sldId id="2147375708"/>
            <p14:sldId id="2147376095"/>
            <p14:sldId id="2147375707"/>
            <p14:sldId id="2147376157"/>
            <p14:sldId id="2147375706"/>
            <p14:sldId id="576"/>
            <p14:sldId id="2147376185"/>
            <p14:sldId id="2147376100"/>
            <p14:sldId id="2147376158"/>
            <p14:sldId id="2147376159"/>
            <p14:sldId id="2147375705"/>
            <p14:sldId id="2147375704"/>
            <p14:sldId id="2147375703"/>
            <p14:sldId id="2147376160"/>
            <p14:sldId id="2147375702"/>
            <p14:sldId id="2147376096"/>
            <p14:sldId id="2147376025"/>
            <p14:sldId id="2147375727"/>
            <p14:sldId id="2147375701"/>
            <p14:sldId id="2147376163"/>
            <p14:sldId id="2147376178"/>
            <p14:sldId id="2147375700"/>
            <p14:sldId id="2147375756"/>
            <p14:sldId id="2147375741"/>
            <p14:sldId id="2147375740"/>
            <p14:sldId id="2147376041"/>
            <p14:sldId id="2147376184"/>
            <p14:sldId id="2147376183"/>
            <p14:sldId id="2147376182"/>
            <p14:sldId id="2147376181"/>
            <p14:sldId id="2147376180"/>
            <p14:sldId id="2147376179"/>
            <p14:sldId id="2147375880"/>
            <p14:sldId id="2147375881"/>
            <p14:sldId id="2147375882"/>
            <p14:sldId id="2147375883"/>
            <p14:sldId id="2147375884"/>
            <p14:sldId id="2147375914"/>
            <p14:sldId id="2147376171"/>
            <p14:sldId id="2147376177"/>
            <p14:sldId id="2147376176"/>
            <p14:sldId id="2147376175"/>
            <p14:sldId id="2147376174"/>
            <p14:sldId id="2147376173"/>
            <p14:sldId id="2147376172"/>
            <p14:sldId id="2147376029"/>
            <p14:sldId id="21473758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6"/>
    <p:restoredTop sz="96790"/>
  </p:normalViewPr>
  <p:slideViewPr>
    <p:cSldViewPr snapToGrid="0" snapToObjects="1" showGuides="1">
      <p:cViewPr varScale="1">
        <p:scale>
          <a:sx n="88" d="100"/>
          <a:sy n="88" d="100"/>
        </p:scale>
        <p:origin x="360" y="84"/>
      </p:cViewPr>
      <p:guideLst>
        <p:guide orient="horz" pos="24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presProps" Target="presProps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heme" Target="theme/theme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.xlsm"/><Relationship Id="rId1" Type="http://schemas.openxmlformats.org/officeDocument/2006/relationships/themeOverride" Target="../theme/themeOverride1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9.xlsm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0.xlsm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1.xlsm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Macro-Enabled_Worksheet22.xlsm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Macro-Enabled_Worksheet23.xlsm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Macro-Enabled_Worksheet24.xlsm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Macro-Enabled_Worksheet25.xlsm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Macro-Enabled_Worksheet26.xlsm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 dirty="0"/>
              <a:t>Federal Funds Rate, 2018 - 2024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Graph'!$A$12:$A$2372</c:f>
              <c:numCache>
                <c:formatCode>yyyy\-mm\-dd</c:formatCode>
                <c:ptCount val="236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  <c:pt idx="2097" formatCode="m/d/yyyy">
                  <c:v>45230</c:v>
                </c:pt>
                <c:pt idx="2098" formatCode="m/d/yyyy">
                  <c:v>45231</c:v>
                </c:pt>
                <c:pt idx="2099" formatCode="m/d/yyyy">
                  <c:v>45232</c:v>
                </c:pt>
                <c:pt idx="2100" formatCode="m/d/yyyy">
                  <c:v>45233</c:v>
                </c:pt>
                <c:pt idx="2101" formatCode="m/d/yyyy">
                  <c:v>45234</c:v>
                </c:pt>
                <c:pt idx="2102" formatCode="m/d/yyyy">
                  <c:v>45235</c:v>
                </c:pt>
                <c:pt idx="2103" formatCode="m/d/yyyy">
                  <c:v>45236</c:v>
                </c:pt>
                <c:pt idx="2104" formatCode="m/d/yyyy">
                  <c:v>45237</c:v>
                </c:pt>
                <c:pt idx="2105" formatCode="m/d/yyyy">
                  <c:v>45238</c:v>
                </c:pt>
                <c:pt idx="2106" formatCode="m/d/yyyy">
                  <c:v>45239</c:v>
                </c:pt>
                <c:pt idx="2107" formatCode="m/d/yyyy">
                  <c:v>45240</c:v>
                </c:pt>
                <c:pt idx="2108" formatCode="m/d/yyyy">
                  <c:v>45241</c:v>
                </c:pt>
                <c:pt idx="2109" formatCode="m/d/yyyy">
                  <c:v>45242</c:v>
                </c:pt>
                <c:pt idx="2110" formatCode="m/d/yyyy">
                  <c:v>45243</c:v>
                </c:pt>
                <c:pt idx="2111" formatCode="m/d/yyyy">
                  <c:v>45244</c:v>
                </c:pt>
                <c:pt idx="2112" formatCode="m/d/yyyy">
                  <c:v>45245</c:v>
                </c:pt>
                <c:pt idx="2113" formatCode="m/d/yyyy">
                  <c:v>45246</c:v>
                </c:pt>
                <c:pt idx="2114" formatCode="m/d/yyyy">
                  <c:v>45247</c:v>
                </c:pt>
                <c:pt idx="2115" formatCode="m/d/yyyy">
                  <c:v>45248</c:v>
                </c:pt>
                <c:pt idx="2116" formatCode="m/d/yyyy">
                  <c:v>45249</c:v>
                </c:pt>
                <c:pt idx="2117" formatCode="m/d/yyyy">
                  <c:v>45250</c:v>
                </c:pt>
                <c:pt idx="2118" formatCode="m/d/yyyy">
                  <c:v>45251</c:v>
                </c:pt>
                <c:pt idx="2119" formatCode="m/d/yyyy">
                  <c:v>45252</c:v>
                </c:pt>
                <c:pt idx="2120" formatCode="m/d/yyyy">
                  <c:v>45253</c:v>
                </c:pt>
                <c:pt idx="2121" formatCode="m/d/yyyy">
                  <c:v>45254</c:v>
                </c:pt>
                <c:pt idx="2122" formatCode="m/d/yyyy">
                  <c:v>45255</c:v>
                </c:pt>
                <c:pt idx="2123" formatCode="m/d/yyyy">
                  <c:v>45256</c:v>
                </c:pt>
                <c:pt idx="2124" formatCode="m/d/yyyy">
                  <c:v>45257</c:v>
                </c:pt>
                <c:pt idx="2125" formatCode="m/d/yyyy">
                  <c:v>45258</c:v>
                </c:pt>
                <c:pt idx="2126" formatCode="m/d/yyyy">
                  <c:v>45259</c:v>
                </c:pt>
                <c:pt idx="2127" formatCode="m/d/yyyy">
                  <c:v>45260</c:v>
                </c:pt>
                <c:pt idx="2128" formatCode="m/d/yyyy">
                  <c:v>45261</c:v>
                </c:pt>
                <c:pt idx="2129" formatCode="m/d/yyyy">
                  <c:v>45262</c:v>
                </c:pt>
                <c:pt idx="2130" formatCode="m/d/yyyy">
                  <c:v>45263</c:v>
                </c:pt>
                <c:pt idx="2131" formatCode="m/d/yyyy">
                  <c:v>45264</c:v>
                </c:pt>
                <c:pt idx="2132" formatCode="m/d/yyyy">
                  <c:v>45265</c:v>
                </c:pt>
                <c:pt idx="2133" formatCode="m/d/yyyy">
                  <c:v>45266</c:v>
                </c:pt>
                <c:pt idx="2134" formatCode="m/d/yyyy">
                  <c:v>45267</c:v>
                </c:pt>
                <c:pt idx="2135" formatCode="m/d/yyyy">
                  <c:v>45268</c:v>
                </c:pt>
                <c:pt idx="2136" formatCode="m/d/yyyy">
                  <c:v>45269</c:v>
                </c:pt>
                <c:pt idx="2137" formatCode="m/d/yyyy">
                  <c:v>45270</c:v>
                </c:pt>
                <c:pt idx="2138" formatCode="m/d/yyyy">
                  <c:v>45271</c:v>
                </c:pt>
                <c:pt idx="2139" formatCode="m/d/yyyy">
                  <c:v>45272</c:v>
                </c:pt>
                <c:pt idx="2140" formatCode="m/d/yyyy">
                  <c:v>45273</c:v>
                </c:pt>
                <c:pt idx="2141" formatCode="m/d/yyyy">
                  <c:v>45274</c:v>
                </c:pt>
                <c:pt idx="2142" formatCode="m/d/yyyy">
                  <c:v>45275</c:v>
                </c:pt>
                <c:pt idx="2143" formatCode="m/d/yyyy">
                  <c:v>45276</c:v>
                </c:pt>
                <c:pt idx="2144" formatCode="m/d/yyyy">
                  <c:v>45277</c:v>
                </c:pt>
                <c:pt idx="2145" formatCode="m/d/yyyy">
                  <c:v>45278</c:v>
                </c:pt>
                <c:pt idx="2146" formatCode="m/d/yyyy">
                  <c:v>45279</c:v>
                </c:pt>
                <c:pt idx="2147" formatCode="m/d/yyyy">
                  <c:v>45280</c:v>
                </c:pt>
                <c:pt idx="2148" formatCode="m/d/yyyy">
                  <c:v>45281</c:v>
                </c:pt>
                <c:pt idx="2149" formatCode="m/d/yyyy">
                  <c:v>45282</c:v>
                </c:pt>
                <c:pt idx="2150" formatCode="m/d/yyyy">
                  <c:v>45283</c:v>
                </c:pt>
                <c:pt idx="2151" formatCode="m/d/yyyy">
                  <c:v>45284</c:v>
                </c:pt>
                <c:pt idx="2152" formatCode="m/d/yyyy">
                  <c:v>45285</c:v>
                </c:pt>
                <c:pt idx="2153" formatCode="m/d/yyyy">
                  <c:v>45286</c:v>
                </c:pt>
                <c:pt idx="2154" formatCode="m/d/yyyy">
                  <c:v>45287</c:v>
                </c:pt>
                <c:pt idx="2155" formatCode="m/d/yyyy">
                  <c:v>45288</c:v>
                </c:pt>
                <c:pt idx="2156" formatCode="m/d/yyyy">
                  <c:v>45289</c:v>
                </c:pt>
                <c:pt idx="2157" formatCode="m/d/yyyy">
                  <c:v>45290</c:v>
                </c:pt>
                <c:pt idx="2158" formatCode="m/d/yyyy">
                  <c:v>45291</c:v>
                </c:pt>
                <c:pt idx="2159" formatCode="m/d/yyyy">
                  <c:v>45292</c:v>
                </c:pt>
                <c:pt idx="2160" formatCode="m/d/yyyy">
                  <c:v>45293</c:v>
                </c:pt>
                <c:pt idx="2161" formatCode="m/d/yyyy">
                  <c:v>45294</c:v>
                </c:pt>
                <c:pt idx="2162" formatCode="m/d/yyyy">
                  <c:v>45295</c:v>
                </c:pt>
                <c:pt idx="2163" formatCode="m/d/yyyy">
                  <c:v>45296</c:v>
                </c:pt>
                <c:pt idx="2164" formatCode="m/d/yyyy">
                  <c:v>45297</c:v>
                </c:pt>
                <c:pt idx="2165" formatCode="m/d/yyyy">
                  <c:v>45298</c:v>
                </c:pt>
                <c:pt idx="2166" formatCode="m/d/yyyy">
                  <c:v>45299</c:v>
                </c:pt>
                <c:pt idx="2167" formatCode="m/d/yyyy">
                  <c:v>45300</c:v>
                </c:pt>
                <c:pt idx="2168" formatCode="m/d/yyyy">
                  <c:v>45301</c:v>
                </c:pt>
                <c:pt idx="2169" formatCode="m/d/yyyy">
                  <c:v>45302</c:v>
                </c:pt>
                <c:pt idx="2170" formatCode="m/d/yyyy">
                  <c:v>45303</c:v>
                </c:pt>
                <c:pt idx="2171" formatCode="m/d/yyyy">
                  <c:v>45304</c:v>
                </c:pt>
                <c:pt idx="2172" formatCode="m/d/yyyy">
                  <c:v>45305</c:v>
                </c:pt>
                <c:pt idx="2173" formatCode="m/d/yyyy">
                  <c:v>45306</c:v>
                </c:pt>
                <c:pt idx="2174" formatCode="m/d/yyyy">
                  <c:v>45307</c:v>
                </c:pt>
                <c:pt idx="2175" formatCode="m/d/yyyy">
                  <c:v>45308</c:v>
                </c:pt>
                <c:pt idx="2176" formatCode="m/d/yyyy">
                  <c:v>45309</c:v>
                </c:pt>
                <c:pt idx="2177" formatCode="m/d/yyyy">
                  <c:v>45310</c:v>
                </c:pt>
                <c:pt idx="2178" formatCode="m/d/yyyy">
                  <c:v>45311</c:v>
                </c:pt>
                <c:pt idx="2179" formatCode="m/d/yyyy">
                  <c:v>45312</c:v>
                </c:pt>
                <c:pt idx="2180" formatCode="m/d/yyyy">
                  <c:v>45313</c:v>
                </c:pt>
                <c:pt idx="2181" formatCode="m/d/yyyy">
                  <c:v>45314</c:v>
                </c:pt>
                <c:pt idx="2182" formatCode="m/d/yyyy">
                  <c:v>45315</c:v>
                </c:pt>
                <c:pt idx="2183" formatCode="m/d/yyyy">
                  <c:v>45316</c:v>
                </c:pt>
                <c:pt idx="2184" formatCode="m/d/yyyy">
                  <c:v>45317</c:v>
                </c:pt>
                <c:pt idx="2185" formatCode="m/d/yyyy">
                  <c:v>45318</c:v>
                </c:pt>
                <c:pt idx="2186" formatCode="m/d/yyyy">
                  <c:v>45319</c:v>
                </c:pt>
                <c:pt idx="2187" formatCode="m/d/yyyy">
                  <c:v>45320</c:v>
                </c:pt>
                <c:pt idx="2188" formatCode="m/d/yyyy">
                  <c:v>45321</c:v>
                </c:pt>
                <c:pt idx="2189" formatCode="m/d/yyyy">
                  <c:v>45322</c:v>
                </c:pt>
                <c:pt idx="2190" formatCode="m/d/yyyy">
                  <c:v>45323</c:v>
                </c:pt>
                <c:pt idx="2191" formatCode="m/d/yyyy">
                  <c:v>45324</c:v>
                </c:pt>
                <c:pt idx="2192" formatCode="m/d/yyyy">
                  <c:v>45325</c:v>
                </c:pt>
                <c:pt idx="2193" formatCode="m/d/yyyy">
                  <c:v>45326</c:v>
                </c:pt>
                <c:pt idx="2194" formatCode="m/d/yyyy">
                  <c:v>45327</c:v>
                </c:pt>
                <c:pt idx="2195" formatCode="m/d/yyyy">
                  <c:v>45328</c:v>
                </c:pt>
                <c:pt idx="2196" formatCode="m/d/yyyy">
                  <c:v>45329</c:v>
                </c:pt>
                <c:pt idx="2197" formatCode="m/d/yyyy">
                  <c:v>45330</c:v>
                </c:pt>
                <c:pt idx="2198" formatCode="m/d/yyyy">
                  <c:v>45331</c:v>
                </c:pt>
                <c:pt idx="2199" formatCode="m/d/yyyy">
                  <c:v>45332</c:v>
                </c:pt>
                <c:pt idx="2200" formatCode="m/d/yyyy">
                  <c:v>45333</c:v>
                </c:pt>
                <c:pt idx="2201" formatCode="m/d/yyyy">
                  <c:v>45334</c:v>
                </c:pt>
                <c:pt idx="2202" formatCode="m/d/yyyy">
                  <c:v>45335</c:v>
                </c:pt>
                <c:pt idx="2203" formatCode="m/d/yyyy">
                  <c:v>45336</c:v>
                </c:pt>
                <c:pt idx="2204" formatCode="m/d/yyyy">
                  <c:v>45337</c:v>
                </c:pt>
                <c:pt idx="2205" formatCode="m/d/yyyy">
                  <c:v>45338</c:v>
                </c:pt>
                <c:pt idx="2206" formatCode="m/d/yyyy">
                  <c:v>45339</c:v>
                </c:pt>
                <c:pt idx="2207" formatCode="m/d/yyyy">
                  <c:v>45340</c:v>
                </c:pt>
                <c:pt idx="2208" formatCode="m/d/yyyy">
                  <c:v>45341</c:v>
                </c:pt>
                <c:pt idx="2209" formatCode="m/d/yyyy">
                  <c:v>45342</c:v>
                </c:pt>
                <c:pt idx="2210" formatCode="m/d/yyyy">
                  <c:v>45343</c:v>
                </c:pt>
                <c:pt idx="2211" formatCode="m/d/yyyy">
                  <c:v>45344</c:v>
                </c:pt>
                <c:pt idx="2212" formatCode="m/d/yyyy">
                  <c:v>45345</c:v>
                </c:pt>
                <c:pt idx="2213" formatCode="m/d/yyyy">
                  <c:v>45346</c:v>
                </c:pt>
                <c:pt idx="2214" formatCode="m/d/yyyy">
                  <c:v>45347</c:v>
                </c:pt>
                <c:pt idx="2215" formatCode="m/d/yyyy">
                  <c:v>45348</c:v>
                </c:pt>
                <c:pt idx="2216" formatCode="m/d/yyyy">
                  <c:v>45349</c:v>
                </c:pt>
                <c:pt idx="2217" formatCode="m/d/yyyy">
                  <c:v>45350</c:v>
                </c:pt>
                <c:pt idx="2218" formatCode="m/d/yyyy">
                  <c:v>45351</c:v>
                </c:pt>
                <c:pt idx="2219" formatCode="m/d/yyyy">
                  <c:v>45352</c:v>
                </c:pt>
                <c:pt idx="2220" formatCode="m/d/yyyy">
                  <c:v>45353</c:v>
                </c:pt>
                <c:pt idx="2221" formatCode="m/d/yyyy">
                  <c:v>45354</c:v>
                </c:pt>
                <c:pt idx="2222" formatCode="m/d/yyyy">
                  <c:v>45355</c:v>
                </c:pt>
                <c:pt idx="2223" formatCode="m/d/yyyy">
                  <c:v>45356</c:v>
                </c:pt>
                <c:pt idx="2224" formatCode="m/d/yyyy">
                  <c:v>45357</c:v>
                </c:pt>
                <c:pt idx="2225" formatCode="m/d/yyyy">
                  <c:v>45358</c:v>
                </c:pt>
                <c:pt idx="2226" formatCode="m/d/yyyy">
                  <c:v>45359</c:v>
                </c:pt>
                <c:pt idx="2227" formatCode="m/d/yyyy">
                  <c:v>45360</c:v>
                </c:pt>
                <c:pt idx="2228" formatCode="m/d/yyyy">
                  <c:v>45361</c:v>
                </c:pt>
                <c:pt idx="2229" formatCode="m/d/yyyy">
                  <c:v>45362</c:v>
                </c:pt>
                <c:pt idx="2230" formatCode="m/d/yyyy">
                  <c:v>45363</c:v>
                </c:pt>
                <c:pt idx="2231" formatCode="m/d/yyyy">
                  <c:v>45364</c:v>
                </c:pt>
                <c:pt idx="2232" formatCode="m/d/yyyy">
                  <c:v>45365</c:v>
                </c:pt>
                <c:pt idx="2233" formatCode="m/d/yyyy">
                  <c:v>45366</c:v>
                </c:pt>
                <c:pt idx="2234" formatCode="m/d/yyyy">
                  <c:v>45367</c:v>
                </c:pt>
                <c:pt idx="2235" formatCode="m/d/yyyy">
                  <c:v>45368</c:v>
                </c:pt>
                <c:pt idx="2236" formatCode="m/d/yyyy">
                  <c:v>45369</c:v>
                </c:pt>
                <c:pt idx="2237" formatCode="m/d/yyyy">
                  <c:v>45370</c:v>
                </c:pt>
                <c:pt idx="2238" formatCode="m/d/yyyy">
                  <c:v>45371</c:v>
                </c:pt>
                <c:pt idx="2239" formatCode="m/d/yyyy">
                  <c:v>45372</c:v>
                </c:pt>
                <c:pt idx="2240" formatCode="m/d/yyyy">
                  <c:v>45373</c:v>
                </c:pt>
                <c:pt idx="2241" formatCode="m/d/yyyy">
                  <c:v>45374</c:v>
                </c:pt>
                <c:pt idx="2242" formatCode="m/d/yyyy">
                  <c:v>45375</c:v>
                </c:pt>
                <c:pt idx="2243" formatCode="m/d/yyyy">
                  <c:v>45376</c:v>
                </c:pt>
                <c:pt idx="2244" formatCode="m/d/yyyy">
                  <c:v>45377</c:v>
                </c:pt>
                <c:pt idx="2245" formatCode="m/d/yyyy">
                  <c:v>45378</c:v>
                </c:pt>
                <c:pt idx="2246" formatCode="m/d/yyyy">
                  <c:v>45379</c:v>
                </c:pt>
                <c:pt idx="2247" formatCode="m/d/yyyy">
                  <c:v>45380</c:v>
                </c:pt>
                <c:pt idx="2248" formatCode="m/d/yyyy">
                  <c:v>45381</c:v>
                </c:pt>
                <c:pt idx="2249" formatCode="m/d/yyyy">
                  <c:v>45382</c:v>
                </c:pt>
                <c:pt idx="2250" formatCode="m/d/yyyy">
                  <c:v>45383</c:v>
                </c:pt>
                <c:pt idx="2251" formatCode="m/d/yyyy">
                  <c:v>45384</c:v>
                </c:pt>
                <c:pt idx="2252" formatCode="m/d/yyyy">
                  <c:v>45385</c:v>
                </c:pt>
                <c:pt idx="2253" formatCode="m/d/yyyy">
                  <c:v>45386</c:v>
                </c:pt>
                <c:pt idx="2254" formatCode="m/d/yyyy">
                  <c:v>45387</c:v>
                </c:pt>
                <c:pt idx="2255" formatCode="m/d/yyyy">
                  <c:v>45388</c:v>
                </c:pt>
                <c:pt idx="2256" formatCode="m/d/yyyy">
                  <c:v>45389</c:v>
                </c:pt>
                <c:pt idx="2257" formatCode="m/d/yyyy">
                  <c:v>45390</c:v>
                </c:pt>
                <c:pt idx="2258" formatCode="m/d/yyyy">
                  <c:v>45391</c:v>
                </c:pt>
                <c:pt idx="2259" formatCode="m/d/yyyy">
                  <c:v>45392</c:v>
                </c:pt>
                <c:pt idx="2260" formatCode="m/d/yyyy">
                  <c:v>45393</c:v>
                </c:pt>
                <c:pt idx="2261" formatCode="m/d/yyyy">
                  <c:v>45394</c:v>
                </c:pt>
                <c:pt idx="2262" formatCode="m/d/yyyy">
                  <c:v>45395</c:v>
                </c:pt>
                <c:pt idx="2263" formatCode="m/d/yyyy">
                  <c:v>45396</c:v>
                </c:pt>
                <c:pt idx="2264" formatCode="m/d/yyyy">
                  <c:v>45397</c:v>
                </c:pt>
                <c:pt idx="2265" formatCode="m/d/yyyy">
                  <c:v>45398</c:v>
                </c:pt>
                <c:pt idx="2266" formatCode="m/d/yyyy">
                  <c:v>45399</c:v>
                </c:pt>
                <c:pt idx="2267" formatCode="m/d/yyyy">
                  <c:v>45400</c:v>
                </c:pt>
                <c:pt idx="2268" formatCode="m/d/yyyy">
                  <c:v>45401</c:v>
                </c:pt>
                <c:pt idx="2269" formatCode="m/d/yyyy">
                  <c:v>45402</c:v>
                </c:pt>
                <c:pt idx="2270" formatCode="m/d/yyyy">
                  <c:v>45403</c:v>
                </c:pt>
                <c:pt idx="2271" formatCode="m/d/yyyy">
                  <c:v>45404</c:v>
                </c:pt>
                <c:pt idx="2272" formatCode="m/d/yyyy">
                  <c:v>45405</c:v>
                </c:pt>
                <c:pt idx="2273" formatCode="m/d/yyyy">
                  <c:v>45406</c:v>
                </c:pt>
                <c:pt idx="2274" formatCode="m/d/yyyy">
                  <c:v>45407</c:v>
                </c:pt>
                <c:pt idx="2275" formatCode="m/d/yyyy">
                  <c:v>45408</c:v>
                </c:pt>
                <c:pt idx="2276" formatCode="m/d/yyyy">
                  <c:v>45409</c:v>
                </c:pt>
                <c:pt idx="2277" formatCode="m/d/yyyy">
                  <c:v>45410</c:v>
                </c:pt>
                <c:pt idx="2278" formatCode="m/d/yyyy">
                  <c:v>45411</c:v>
                </c:pt>
                <c:pt idx="2279" formatCode="m/d/yyyy">
                  <c:v>45412</c:v>
                </c:pt>
                <c:pt idx="2280" formatCode="m/d/yyyy">
                  <c:v>45413</c:v>
                </c:pt>
                <c:pt idx="2281" formatCode="m/d/yyyy">
                  <c:v>45414</c:v>
                </c:pt>
                <c:pt idx="2282" formatCode="m/d/yyyy">
                  <c:v>45415</c:v>
                </c:pt>
                <c:pt idx="2283" formatCode="m/d/yyyy">
                  <c:v>45416</c:v>
                </c:pt>
                <c:pt idx="2284" formatCode="m/d/yyyy">
                  <c:v>45417</c:v>
                </c:pt>
                <c:pt idx="2285" formatCode="m/d/yyyy">
                  <c:v>45418</c:v>
                </c:pt>
                <c:pt idx="2286" formatCode="m/d/yyyy">
                  <c:v>45419</c:v>
                </c:pt>
                <c:pt idx="2287" formatCode="m/d/yyyy">
                  <c:v>45420</c:v>
                </c:pt>
                <c:pt idx="2288" formatCode="m/d/yyyy">
                  <c:v>45421</c:v>
                </c:pt>
                <c:pt idx="2289" formatCode="m/d/yyyy">
                  <c:v>45422</c:v>
                </c:pt>
                <c:pt idx="2290" formatCode="m/d/yyyy">
                  <c:v>45423</c:v>
                </c:pt>
                <c:pt idx="2291" formatCode="m/d/yyyy">
                  <c:v>45424</c:v>
                </c:pt>
                <c:pt idx="2292" formatCode="m/d/yyyy">
                  <c:v>45425</c:v>
                </c:pt>
                <c:pt idx="2293" formatCode="m/d/yyyy">
                  <c:v>45426</c:v>
                </c:pt>
                <c:pt idx="2294" formatCode="m/d/yyyy">
                  <c:v>45427</c:v>
                </c:pt>
                <c:pt idx="2295" formatCode="m/d/yyyy">
                  <c:v>45428</c:v>
                </c:pt>
                <c:pt idx="2296" formatCode="m/d/yyyy">
                  <c:v>45429</c:v>
                </c:pt>
                <c:pt idx="2297" formatCode="m/d/yyyy">
                  <c:v>45430</c:v>
                </c:pt>
                <c:pt idx="2298" formatCode="m/d/yyyy">
                  <c:v>45431</c:v>
                </c:pt>
                <c:pt idx="2299" formatCode="m/d/yyyy">
                  <c:v>45432</c:v>
                </c:pt>
                <c:pt idx="2300" formatCode="m/d/yyyy">
                  <c:v>45433</c:v>
                </c:pt>
                <c:pt idx="2301" formatCode="m/d/yyyy">
                  <c:v>45434</c:v>
                </c:pt>
                <c:pt idx="2302" formatCode="m/d/yyyy">
                  <c:v>45435</c:v>
                </c:pt>
                <c:pt idx="2303" formatCode="m/d/yyyy">
                  <c:v>45436</c:v>
                </c:pt>
                <c:pt idx="2304" formatCode="m/d/yyyy">
                  <c:v>45437</c:v>
                </c:pt>
                <c:pt idx="2305" formatCode="m/d/yyyy">
                  <c:v>45438</c:v>
                </c:pt>
                <c:pt idx="2306" formatCode="m/d/yyyy">
                  <c:v>45439</c:v>
                </c:pt>
                <c:pt idx="2307" formatCode="m/d/yyyy">
                  <c:v>45440</c:v>
                </c:pt>
                <c:pt idx="2308" formatCode="m/d/yyyy">
                  <c:v>45441</c:v>
                </c:pt>
                <c:pt idx="2309" formatCode="m/d/yyyy">
                  <c:v>45442</c:v>
                </c:pt>
                <c:pt idx="2310" formatCode="m/d/yyyy">
                  <c:v>45443</c:v>
                </c:pt>
                <c:pt idx="2311" formatCode="m/d/yyyy">
                  <c:v>45444</c:v>
                </c:pt>
                <c:pt idx="2312" formatCode="m/d/yyyy">
                  <c:v>45445</c:v>
                </c:pt>
                <c:pt idx="2313" formatCode="m/d/yyyy">
                  <c:v>45446</c:v>
                </c:pt>
                <c:pt idx="2314" formatCode="m/d/yyyy">
                  <c:v>45447</c:v>
                </c:pt>
                <c:pt idx="2315" formatCode="m/d/yyyy">
                  <c:v>45448</c:v>
                </c:pt>
                <c:pt idx="2316" formatCode="m/d/yyyy">
                  <c:v>45449</c:v>
                </c:pt>
                <c:pt idx="2317" formatCode="m/d/yyyy">
                  <c:v>45450</c:v>
                </c:pt>
                <c:pt idx="2318" formatCode="m/d/yyyy">
                  <c:v>45451</c:v>
                </c:pt>
                <c:pt idx="2319" formatCode="m/d/yyyy">
                  <c:v>45452</c:v>
                </c:pt>
                <c:pt idx="2320" formatCode="m/d/yyyy">
                  <c:v>45453</c:v>
                </c:pt>
                <c:pt idx="2321" formatCode="m/d/yyyy">
                  <c:v>45454</c:v>
                </c:pt>
                <c:pt idx="2322" formatCode="m/d/yyyy">
                  <c:v>45455</c:v>
                </c:pt>
                <c:pt idx="2323" formatCode="m/d/yyyy">
                  <c:v>45456</c:v>
                </c:pt>
                <c:pt idx="2324" formatCode="m/d/yyyy">
                  <c:v>45457</c:v>
                </c:pt>
                <c:pt idx="2325" formatCode="m/d/yyyy">
                  <c:v>45458</c:v>
                </c:pt>
                <c:pt idx="2326" formatCode="m/d/yyyy">
                  <c:v>45459</c:v>
                </c:pt>
                <c:pt idx="2327" formatCode="m/d/yyyy">
                  <c:v>45460</c:v>
                </c:pt>
                <c:pt idx="2328" formatCode="m/d/yyyy">
                  <c:v>45461</c:v>
                </c:pt>
                <c:pt idx="2329" formatCode="m/d/yyyy">
                  <c:v>45462</c:v>
                </c:pt>
                <c:pt idx="2330" formatCode="m/d/yyyy">
                  <c:v>45463</c:v>
                </c:pt>
                <c:pt idx="2331" formatCode="m/d/yyyy">
                  <c:v>45464</c:v>
                </c:pt>
                <c:pt idx="2332" formatCode="m/d/yyyy">
                  <c:v>45465</c:v>
                </c:pt>
                <c:pt idx="2333" formatCode="m/d/yyyy">
                  <c:v>45466</c:v>
                </c:pt>
                <c:pt idx="2334" formatCode="m/d/yyyy">
                  <c:v>45467</c:v>
                </c:pt>
                <c:pt idx="2335" formatCode="m/d/yyyy">
                  <c:v>45468</c:v>
                </c:pt>
                <c:pt idx="2336" formatCode="m/d/yyyy">
                  <c:v>45469</c:v>
                </c:pt>
                <c:pt idx="2337" formatCode="m/d/yyyy">
                  <c:v>45470</c:v>
                </c:pt>
                <c:pt idx="2338" formatCode="m/d/yyyy">
                  <c:v>45471</c:v>
                </c:pt>
                <c:pt idx="2339" formatCode="m/d/yyyy">
                  <c:v>45472</c:v>
                </c:pt>
                <c:pt idx="2340" formatCode="m/d/yyyy">
                  <c:v>45473</c:v>
                </c:pt>
                <c:pt idx="2341" formatCode="m/d/yyyy">
                  <c:v>45474</c:v>
                </c:pt>
                <c:pt idx="2342" formatCode="m/d/yyyy">
                  <c:v>45475</c:v>
                </c:pt>
                <c:pt idx="2343" formatCode="m/d/yyyy">
                  <c:v>45476</c:v>
                </c:pt>
                <c:pt idx="2344" formatCode="m/d/yyyy">
                  <c:v>45477</c:v>
                </c:pt>
                <c:pt idx="2345" formatCode="m/d/yyyy">
                  <c:v>45478</c:v>
                </c:pt>
              </c:numCache>
            </c:numRef>
          </c:cat>
          <c:val>
            <c:numRef>
              <c:f>'FRED Graph'!$B$12:$B$2372</c:f>
              <c:numCache>
                <c:formatCode>0.00</c:formatCode>
                <c:ptCount val="236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  <c:pt idx="2097" formatCode="General">
                  <c:v>5.33</c:v>
                </c:pt>
                <c:pt idx="2098" formatCode="General">
                  <c:v>5.33</c:v>
                </c:pt>
                <c:pt idx="2099" formatCode="General">
                  <c:v>5.33</c:v>
                </c:pt>
                <c:pt idx="2100" formatCode="General">
                  <c:v>5.33</c:v>
                </c:pt>
                <c:pt idx="2101" formatCode="General">
                  <c:v>5.33</c:v>
                </c:pt>
                <c:pt idx="2102" formatCode="General">
                  <c:v>5.33</c:v>
                </c:pt>
                <c:pt idx="2103" formatCode="General">
                  <c:v>5.33</c:v>
                </c:pt>
                <c:pt idx="2104" formatCode="General">
                  <c:v>5.33</c:v>
                </c:pt>
                <c:pt idx="2105" formatCode="General">
                  <c:v>5.33</c:v>
                </c:pt>
                <c:pt idx="2106" formatCode="General">
                  <c:v>5.33</c:v>
                </c:pt>
                <c:pt idx="2107" formatCode="General">
                  <c:v>5.33</c:v>
                </c:pt>
                <c:pt idx="2108" formatCode="General">
                  <c:v>5.33</c:v>
                </c:pt>
                <c:pt idx="2109" formatCode="General">
                  <c:v>5.33</c:v>
                </c:pt>
                <c:pt idx="2110" formatCode="General">
                  <c:v>5.33</c:v>
                </c:pt>
                <c:pt idx="2111" formatCode="General">
                  <c:v>5.33</c:v>
                </c:pt>
                <c:pt idx="2112" formatCode="General">
                  <c:v>5.33</c:v>
                </c:pt>
                <c:pt idx="2113" formatCode="General">
                  <c:v>5.33</c:v>
                </c:pt>
                <c:pt idx="2114" formatCode="General">
                  <c:v>5.33</c:v>
                </c:pt>
                <c:pt idx="2115" formatCode="General">
                  <c:v>5.33</c:v>
                </c:pt>
                <c:pt idx="2116" formatCode="General">
                  <c:v>5.33</c:v>
                </c:pt>
                <c:pt idx="2117" formatCode="General">
                  <c:v>5.33</c:v>
                </c:pt>
                <c:pt idx="2118" formatCode="General">
                  <c:v>5.33</c:v>
                </c:pt>
                <c:pt idx="2119" formatCode="General">
                  <c:v>5.33</c:v>
                </c:pt>
                <c:pt idx="2120" formatCode="General">
                  <c:v>5.33</c:v>
                </c:pt>
                <c:pt idx="2121" formatCode="General">
                  <c:v>5.33</c:v>
                </c:pt>
                <c:pt idx="2122" formatCode="General">
                  <c:v>5.33</c:v>
                </c:pt>
                <c:pt idx="2123" formatCode="General">
                  <c:v>5.33</c:v>
                </c:pt>
                <c:pt idx="2124" formatCode="General">
                  <c:v>5.33</c:v>
                </c:pt>
                <c:pt idx="2125" formatCode="General">
                  <c:v>5.33</c:v>
                </c:pt>
                <c:pt idx="2126" formatCode="General">
                  <c:v>5.33</c:v>
                </c:pt>
                <c:pt idx="2127" formatCode="General">
                  <c:v>5.33</c:v>
                </c:pt>
                <c:pt idx="2128" formatCode="General">
                  <c:v>5.33</c:v>
                </c:pt>
                <c:pt idx="2129" formatCode="General">
                  <c:v>5.33</c:v>
                </c:pt>
                <c:pt idx="2130" formatCode="General">
                  <c:v>5.33</c:v>
                </c:pt>
                <c:pt idx="2131" formatCode="General">
                  <c:v>5.33</c:v>
                </c:pt>
                <c:pt idx="2132" formatCode="General">
                  <c:v>5.33</c:v>
                </c:pt>
                <c:pt idx="2133" formatCode="General">
                  <c:v>5.33</c:v>
                </c:pt>
                <c:pt idx="2134" formatCode="General">
                  <c:v>5.33</c:v>
                </c:pt>
                <c:pt idx="2135" formatCode="General">
                  <c:v>5.33</c:v>
                </c:pt>
                <c:pt idx="2136" formatCode="General">
                  <c:v>5.33</c:v>
                </c:pt>
                <c:pt idx="2137" formatCode="General">
                  <c:v>5.33</c:v>
                </c:pt>
                <c:pt idx="2138" formatCode="General">
                  <c:v>5.33</c:v>
                </c:pt>
                <c:pt idx="2139" formatCode="General">
                  <c:v>5.33</c:v>
                </c:pt>
                <c:pt idx="2140" formatCode="General">
                  <c:v>5.33</c:v>
                </c:pt>
                <c:pt idx="2141" formatCode="General">
                  <c:v>5.33</c:v>
                </c:pt>
                <c:pt idx="2142" formatCode="General">
                  <c:v>5.33</c:v>
                </c:pt>
                <c:pt idx="2143" formatCode="General">
                  <c:v>5.33</c:v>
                </c:pt>
                <c:pt idx="2144" formatCode="General">
                  <c:v>5.33</c:v>
                </c:pt>
                <c:pt idx="2145" formatCode="General">
                  <c:v>5.33</c:v>
                </c:pt>
                <c:pt idx="2146" formatCode="General">
                  <c:v>5.33</c:v>
                </c:pt>
                <c:pt idx="2147" formatCode="General">
                  <c:v>5.33</c:v>
                </c:pt>
                <c:pt idx="2148" formatCode="General">
                  <c:v>5.33</c:v>
                </c:pt>
                <c:pt idx="2149" formatCode="General">
                  <c:v>5.33</c:v>
                </c:pt>
                <c:pt idx="2150" formatCode="General">
                  <c:v>5.33</c:v>
                </c:pt>
                <c:pt idx="2151" formatCode="General">
                  <c:v>5.33</c:v>
                </c:pt>
                <c:pt idx="2152" formatCode="General">
                  <c:v>5.33</c:v>
                </c:pt>
                <c:pt idx="2153" formatCode="General">
                  <c:v>5.33</c:v>
                </c:pt>
                <c:pt idx="2154" formatCode="General">
                  <c:v>5.33</c:v>
                </c:pt>
                <c:pt idx="2155" formatCode="General">
                  <c:v>5.33</c:v>
                </c:pt>
                <c:pt idx="2156" formatCode="General">
                  <c:v>5.33</c:v>
                </c:pt>
                <c:pt idx="2157" formatCode="General">
                  <c:v>5.33</c:v>
                </c:pt>
                <c:pt idx="2158" formatCode="General">
                  <c:v>5.33</c:v>
                </c:pt>
                <c:pt idx="2159" formatCode="General">
                  <c:v>5.33</c:v>
                </c:pt>
                <c:pt idx="2160" formatCode="General">
                  <c:v>5.33</c:v>
                </c:pt>
                <c:pt idx="2161" formatCode="General">
                  <c:v>5.33</c:v>
                </c:pt>
                <c:pt idx="2162" formatCode="General">
                  <c:v>5.33</c:v>
                </c:pt>
                <c:pt idx="2163" formatCode="General">
                  <c:v>5.33</c:v>
                </c:pt>
                <c:pt idx="2164" formatCode="General">
                  <c:v>5.33</c:v>
                </c:pt>
                <c:pt idx="2165" formatCode="General">
                  <c:v>5.33</c:v>
                </c:pt>
                <c:pt idx="2166" formatCode="General">
                  <c:v>5.33</c:v>
                </c:pt>
                <c:pt idx="2167" formatCode="General">
                  <c:v>5.33</c:v>
                </c:pt>
                <c:pt idx="2168" formatCode="General">
                  <c:v>5.33</c:v>
                </c:pt>
                <c:pt idx="2169" formatCode="General">
                  <c:v>5.33</c:v>
                </c:pt>
                <c:pt idx="2170" formatCode="General">
                  <c:v>5.33</c:v>
                </c:pt>
                <c:pt idx="2171" formatCode="General">
                  <c:v>5.33</c:v>
                </c:pt>
                <c:pt idx="2172" formatCode="General">
                  <c:v>5.33</c:v>
                </c:pt>
                <c:pt idx="2173" formatCode="General">
                  <c:v>5.33</c:v>
                </c:pt>
                <c:pt idx="2174" formatCode="General">
                  <c:v>5.33</c:v>
                </c:pt>
                <c:pt idx="2175" formatCode="General">
                  <c:v>5.33</c:v>
                </c:pt>
                <c:pt idx="2176" formatCode="General">
                  <c:v>5.33</c:v>
                </c:pt>
                <c:pt idx="2177" formatCode="General">
                  <c:v>5.33</c:v>
                </c:pt>
                <c:pt idx="2178" formatCode="General">
                  <c:v>5.33</c:v>
                </c:pt>
                <c:pt idx="2179" formatCode="General">
                  <c:v>5.33</c:v>
                </c:pt>
                <c:pt idx="2180" formatCode="General">
                  <c:v>5.33</c:v>
                </c:pt>
                <c:pt idx="2181" formatCode="General">
                  <c:v>5.33</c:v>
                </c:pt>
                <c:pt idx="2182" formatCode="General">
                  <c:v>5.33</c:v>
                </c:pt>
                <c:pt idx="2183" formatCode="General">
                  <c:v>5.33</c:v>
                </c:pt>
                <c:pt idx="2184" formatCode="General">
                  <c:v>5.33</c:v>
                </c:pt>
                <c:pt idx="2185" formatCode="General">
                  <c:v>5.33</c:v>
                </c:pt>
                <c:pt idx="2186" formatCode="General">
                  <c:v>5.33</c:v>
                </c:pt>
                <c:pt idx="2187" formatCode="General">
                  <c:v>5.33</c:v>
                </c:pt>
                <c:pt idx="2188" formatCode="General">
                  <c:v>5.33</c:v>
                </c:pt>
                <c:pt idx="2189" formatCode="General">
                  <c:v>5.33</c:v>
                </c:pt>
                <c:pt idx="2190" formatCode="General">
                  <c:v>5.33</c:v>
                </c:pt>
                <c:pt idx="2191" formatCode="General">
                  <c:v>5.33</c:v>
                </c:pt>
                <c:pt idx="2192" formatCode="General">
                  <c:v>5.33</c:v>
                </c:pt>
                <c:pt idx="2193" formatCode="General">
                  <c:v>5.33</c:v>
                </c:pt>
                <c:pt idx="2194" formatCode="General">
                  <c:v>5.33</c:v>
                </c:pt>
                <c:pt idx="2195" formatCode="General">
                  <c:v>5.33</c:v>
                </c:pt>
                <c:pt idx="2196" formatCode="General">
                  <c:v>5.33</c:v>
                </c:pt>
                <c:pt idx="2197" formatCode="General">
                  <c:v>5.33</c:v>
                </c:pt>
                <c:pt idx="2198" formatCode="General">
                  <c:v>5.33</c:v>
                </c:pt>
                <c:pt idx="2199" formatCode="General">
                  <c:v>5.33</c:v>
                </c:pt>
                <c:pt idx="2200" formatCode="General">
                  <c:v>5.33</c:v>
                </c:pt>
                <c:pt idx="2201" formatCode="General">
                  <c:v>5.33</c:v>
                </c:pt>
                <c:pt idx="2202" formatCode="General">
                  <c:v>5.33</c:v>
                </c:pt>
                <c:pt idx="2203" formatCode="General">
                  <c:v>5.33</c:v>
                </c:pt>
                <c:pt idx="2204" formatCode="General">
                  <c:v>5.33</c:v>
                </c:pt>
                <c:pt idx="2205" formatCode="General">
                  <c:v>5.33</c:v>
                </c:pt>
                <c:pt idx="2206" formatCode="General">
                  <c:v>5.33</c:v>
                </c:pt>
                <c:pt idx="2207" formatCode="General">
                  <c:v>5.33</c:v>
                </c:pt>
                <c:pt idx="2208" formatCode="General">
                  <c:v>5.33</c:v>
                </c:pt>
                <c:pt idx="2209" formatCode="General">
                  <c:v>5.33</c:v>
                </c:pt>
                <c:pt idx="2210" formatCode="General">
                  <c:v>5.33</c:v>
                </c:pt>
                <c:pt idx="2211" formatCode="General">
                  <c:v>5.33</c:v>
                </c:pt>
                <c:pt idx="2212" formatCode="General">
                  <c:v>5.33</c:v>
                </c:pt>
                <c:pt idx="2213" formatCode="General">
                  <c:v>5.33</c:v>
                </c:pt>
                <c:pt idx="2214" formatCode="General">
                  <c:v>5.33</c:v>
                </c:pt>
                <c:pt idx="2215" formatCode="General">
                  <c:v>5.33</c:v>
                </c:pt>
                <c:pt idx="2216" formatCode="General">
                  <c:v>5.33</c:v>
                </c:pt>
                <c:pt idx="2217" formatCode="General">
                  <c:v>5.33</c:v>
                </c:pt>
                <c:pt idx="2218" formatCode="General">
                  <c:v>5.33</c:v>
                </c:pt>
                <c:pt idx="2219" formatCode="General">
                  <c:v>5.33</c:v>
                </c:pt>
                <c:pt idx="2220" formatCode="General">
                  <c:v>5.33</c:v>
                </c:pt>
                <c:pt idx="2221" formatCode="General">
                  <c:v>5.33</c:v>
                </c:pt>
                <c:pt idx="2222" formatCode="General">
                  <c:v>5.33</c:v>
                </c:pt>
                <c:pt idx="2223" formatCode="General">
                  <c:v>5.33</c:v>
                </c:pt>
                <c:pt idx="2224" formatCode="General">
                  <c:v>5.33</c:v>
                </c:pt>
                <c:pt idx="2225" formatCode="General">
                  <c:v>5.33</c:v>
                </c:pt>
                <c:pt idx="2226" formatCode="General">
                  <c:v>5.33</c:v>
                </c:pt>
                <c:pt idx="2227" formatCode="General">
                  <c:v>5.33</c:v>
                </c:pt>
                <c:pt idx="2228" formatCode="General">
                  <c:v>5.33</c:v>
                </c:pt>
                <c:pt idx="2229" formatCode="General">
                  <c:v>5.33</c:v>
                </c:pt>
                <c:pt idx="2230" formatCode="General">
                  <c:v>5.33</c:v>
                </c:pt>
                <c:pt idx="2231" formatCode="General">
                  <c:v>5.33</c:v>
                </c:pt>
                <c:pt idx="2232" formatCode="General">
                  <c:v>5.33</c:v>
                </c:pt>
                <c:pt idx="2233" formatCode="General">
                  <c:v>5.33</c:v>
                </c:pt>
                <c:pt idx="2234" formatCode="General">
                  <c:v>5.33</c:v>
                </c:pt>
                <c:pt idx="2235" formatCode="General">
                  <c:v>5.33</c:v>
                </c:pt>
                <c:pt idx="2236" formatCode="General">
                  <c:v>5.33</c:v>
                </c:pt>
                <c:pt idx="2237" formatCode="General">
                  <c:v>5.33</c:v>
                </c:pt>
                <c:pt idx="2238" formatCode="General">
                  <c:v>5.33</c:v>
                </c:pt>
                <c:pt idx="2239" formatCode="General">
                  <c:v>5.33</c:v>
                </c:pt>
                <c:pt idx="2240" formatCode="General">
                  <c:v>5.33</c:v>
                </c:pt>
                <c:pt idx="2241" formatCode="General">
                  <c:v>5.33</c:v>
                </c:pt>
                <c:pt idx="2242" formatCode="General">
                  <c:v>5.33</c:v>
                </c:pt>
                <c:pt idx="2243" formatCode="General">
                  <c:v>5.33</c:v>
                </c:pt>
                <c:pt idx="2244" formatCode="General">
                  <c:v>5.33</c:v>
                </c:pt>
                <c:pt idx="2245" formatCode="General">
                  <c:v>5.33</c:v>
                </c:pt>
                <c:pt idx="2246" formatCode="General">
                  <c:v>5.33</c:v>
                </c:pt>
                <c:pt idx="2247" formatCode="General">
                  <c:v>5.33</c:v>
                </c:pt>
                <c:pt idx="2248" formatCode="General">
                  <c:v>5.33</c:v>
                </c:pt>
                <c:pt idx="2249" formatCode="General">
                  <c:v>5.33</c:v>
                </c:pt>
                <c:pt idx="2250" formatCode="General">
                  <c:v>5.33</c:v>
                </c:pt>
                <c:pt idx="2251" formatCode="General">
                  <c:v>5.33</c:v>
                </c:pt>
                <c:pt idx="2252" formatCode="General">
                  <c:v>5.33</c:v>
                </c:pt>
                <c:pt idx="2253" formatCode="General">
                  <c:v>5.33</c:v>
                </c:pt>
                <c:pt idx="2254" formatCode="General">
                  <c:v>5.33</c:v>
                </c:pt>
                <c:pt idx="2255" formatCode="General">
                  <c:v>5.33</c:v>
                </c:pt>
                <c:pt idx="2256" formatCode="General">
                  <c:v>5.33</c:v>
                </c:pt>
                <c:pt idx="2257" formatCode="General">
                  <c:v>5.33</c:v>
                </c:pt>
                <c:pt idx="2258" formatCode="General">
                  <c:v>5.33</c:v>
                </c:pt>
                <c:pt idx="2259" formatCode="General">
                  <c:v>5.33</c:v>
                </c:pt>
                <c:pt idx="2260" formatCode="General">
                  <c:v>5.33</c:v>
                </c:pt>
                <c:pt idx="2261" formatCode="General">
                  <c:v>5.33</c:v>
                </c:pt>
                <c:pt idx="2262" formatCode="General">
                  <c:v>5.33</c:v>
                </c:pt>
                <c:pt idx="2263" formatCode="General">
                  <c:v>5.33</c:v>
                </c:pt>
                <c:pt idx="2264" formatCode="General">
                  <c:v>5.33</c:v>
                </c:pt>
                <c:pt idx="2265" formatCode="General">
                  <c:v>5.33</c:v>
                </c:pt>
                <c:pt idx="2266" formatCode="General">
                  <c:v>5.33</c:v>
                </c:pt>
                <c:pt idx="2267" formatCode="General">
                  <c:v>5.33</c:v>
                </c:pt>
                <c:pt idx="2268" formatCode="General">
                  <c:v>5.33</c:v>
                </c:pt>
                <c:pt idx="2269" formatCode="General">
                  <c:v>5.33</c:v>
                </c:pt>
                <c:pt idx="2270" formatCode="General">
                  <c:v>5.33</c:v>
                </c:pt>
                <c:pt idx="2271" formatCode="General">
                  <c:v>5.33</c:v>
                </c:pt>
                <c:pt idx="2272" formatCode="General">
                  <c:v>5.33</c:v>
                </c:pt>
                <c:pt idx="2273" formatCode="General">
                  <c:v>5.33</c:v>
                </c:pt>
                <c:pt idx="2274" formatCode="General">
                  <c:v>5.33</c:v>
                </c:pt>
                <c:pt idx="2275" formatCode="General">
                  <c:v>5.33</c:v>
                </c:pt>
                <c:pt idx="2276" formatCode="General">
                  <c:v>5.33</c:v>
                </c:pt>
                <c:pt idx="2277" formatCode="General">
                  <c:v>5.33</c:v>
                </c:pt>
                <c:pt idx="2278" formatCode="General">
                  <c:v>5.33</c:v>
                </c:pt>
                <c:pt idx="2279" formatCode="General">
                  <c:v>5.33</c:v>
                </c:pt>
                <c:pt idx="2280" formatCode="General">
                  <c:v>5.33</c:v>
                </c:pt>
                <c:pt idx="2281" formatCode="General">
                  <c:v>5.33</c:v>
                </c:pt>
                <c:pt idx="2282" formatCode="General">
                  <c:v>5.33</c:v>
                </c:pt>
                <c:pt idx="2283" formatCode="General">
                  <c:v>5.33</c:v>
                </c:pt>
                <c:pt idx="2284" formatCode="General">
                  <c:v>5.33</c:v>
                </c:pt>
                <c:pt idx="2285" formatCode="General">
                  <c:v>5.33</c:v>
                </c:pt>
                <c:pt idx="2286" formatCode="General">
                  <c:v>5.33</c:v>
                </c:pt>
                <c:pt idx="2287" formatCode="General">
                  <c:v>5.33</c:v>
                </c:pt>
                <c:pt idx="2288" formatCode="General">
                  <c:v>5.33</c:v>
                </c:pt>
                <c:pt idx="2289" formatCode="General">
                  <c:v>5.33</c:v>
                </c:pt>
                <c:pt idx="2290" formatCode="General">
                  <c:v>5.33</c:v>
                </c:pt>
                <c:pt idx="2291" formatCode="General">
                  <c:v>5.33</c:v>
                </c:pt>
                <c:pt idx="2292" formatCode="General">
                  <c:v>5.33</c:v>
                </c:pt>
                <c:pt idx="2293" formatCode="General">
                  <c:v>5.33</c:v>
                </c:pt>
                <c:pt idx="2294" formatCode="General">
                  <c:v>5.33</c:v>
                </c:pt>
                <c:pt idx="2295" formatCode="General">
                  <c:v>5.33</c:v>
                </c:pt>
                <c:pt idx="2296" formatCode="General">
                  <c:v>5.33</c:v>
                </c:pt>
                <c:pt idx="2297" formatCode="General">
                  <c:v>5.33</c:v>
                </c:pt>
                <c:pt idx="2298" formatCode="General">
                  <c:v>5.33</c:v>
                </c:pt>
                <c:pt idx="2299" formatCode="General">
                  <c:v>5.33</c:v>
                </c:pt>
                <c:pt idx="2300" formatCode="General">
                  <c:v>5.33</c:v>
                </c:pt>
                <c:pt idx="2301" formatCode="General">
                  <c:v>5.33</c:v>
                </c:pt>
                <c:pt idx="2302" formatCode="General">
                  <c:v>5.33</c:v>
                </c:pt>
                <c:pt idx="2303" formatCode="General">
                  <c:v>5.33</c:v>
                </c:pt>
                <c:pt idx="2304" formatCode="General">
                  <c:v>5.33</c:v>
                </c:pt>
                <c:pt idx="2305" formatCode="General">
                  <c:v>5.33</c:v>
                </c:pt>
                <c:pt idx="2306" formatCode="General">
                  <c:v>5.33</c:v>
                </c:pt>
                <c:pt idx="2307" formatCode="General">
                  <c:v>5.33</c:v>
                </c:pt>
                <c:pt idx="2308" formatCode="General">
                  <c:v>5.33</c:v>
                </c:pt>
                <c:pt idx="2309" formatCode="General">
                  <c:v>5.33</c:v>
                </c:pt>
                <c:pt idx="2310" formatCode="General">
                  <c:v>5.33</c:v>
                </c:pt>
                <c:pt idx="2311" formatCode="General">
                  <c:v>5.33</c:v>
                </c:pt>
                <c:pt idx="2312" formatCode="General">
                  <c:v>5.33</c:v>
                </c:pt>
                <c:pt idx="2313" formatCode="General">
                  <c:v>5.33</c:v>
                </c:pt>
                <c:pt idx="2314" formatCode="General">
                  <c:v>5.33</c:v>
                </c:pt>
                <c:pt idx="2315" formatCode="General">
                  <c:v>5.33</c:v>
                </c:pt>
                <c:pt idx="2316" formatCode="General">
                  <c:v>5.33</c:v>
                </c:pt>
                <c:pt idx="2317" formatCode="General">
                  <c:v>5.33</c:v>
                </c:pt>
                <c:pt idx="2318" formatCode="General">
                  <c:v>5.33</c:v>
                </c:pt>
                <c:pt idx="2319" formatCode="General">
                  <c:v>5.33</c:v>
                </c:pt>
                <c:pt idx="2320" formatCode="General">
                  <c:v>5.33</c:v>
                </c:pt>
                <c:pt idx="2321" formatCode="General">
                  <c:v>5.33</c:v>
                </c:pt>
                <c:pt idx="2322" formatCode="General">
                  <c:v>5.33</c:v>
                </c:pt>
                <c:pt idx="2323" formatCode="General">
                  <c:v>5.33</c:v>
                </c:pt>
                <c:pt idx="2324" formatCode="General">
                  <c:v>5.33</c:v>
                </c:pt>
                <c:pt idx="2325" formatCode="General">
                  <c:v>5.33</c:v>
                </c:pt>
                <c:pt idx="2326" formatCode="General">
                  <c:v>5.33</c:v>
                </c:pt>
                <c:pt idx="2327" formatCode="General">
                  <c:v>5.33</c:v>
                </c:pt>
                <c:pt idx="2328" formatCode="General">
                  <c:v>5.33</c:v>
                </c:pt>
                <c:pt idx="2329" formatCode="General">
                  <c:v>5.33</c:v>
                </c:pt>
                <c:pt idx="2330" formatCode="General">
                  <c:v>5.33</c:v>
                </c:pt>
                <c:pt idx="2331" formatCode="General">
                  <c:v>5.33</c:v>
                </c:pt>
                <c:pt idx="2332" formatCode="General">
                  <c:v>5.33</c:v>
                </c:pt>
                <c:pt idx="2333" formatCode="General">
                  <c:v>5.33</c:v>
                </c:pt>
                <c:pt idx="2334" formatCode="General">
                  <c:v>5.33</c:v>
                </c:pt>
                <c:pt idx="2335" formatCode="General">
                  <c:v>5.33</c:v>
                </c:pt>
                <c:pt idx="2336" formatCode="General">
                  <c:v>5.33</c:v>
                </c:pt>
                <c:pt idx="2337" formatCode="General">
                  <c:v>5.33</c:v>
                </c:pt>
                <c:pt idx="2338" formatCode="General">
                  <c:v>5.33</c:v>
                </c:pt>
                <c:pt idx="2339" formatCode="General">
                  <c:v>5.33</c:v>
                </c:pt>
                <c:pt idx="2340" formatCode="General">
                  <c:v>5.33</c:v>
                </c:pt>
                <c:pt idx="2341" formatCode="General">
                  <c:v>5.33</c:v>
                </c:pt>
                <c:pt idx="2342" formatCode="General">
                  <c:v>5.33</c:v>
                </c:pt>
                <c:pt idx="2343" formatCode="General">
                  <c:v>5.33</c:v>
                </c:pt>
                <c:pt idx="2344" formatCode="General">
                  <c:v>5.33</c:v>
                </c:pt>
                <c:pt idx="2345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1.9E-2</c:v>
                </c:pt>
                <c:pt idx="25" formatCode="General">
                  <c:v>1.7999999999999999E-2</c:v>
                </c:pt>
                <c:pt idx="26" formatCode="General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Sheet1!$B$1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Sheet1!$B$2:$B$210</c:f>
              <c:numCache>
                <c:formatCode>0.0</c:formatCode>
                <c:ptCount val="20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4.4000000000000004</c:v>
                </c:pt>
                <c:pt idx="193">
                  <c:v>4.3</c:v>
                </c:pt>
                <c:pt idx="194">
                  <c:v>4.0999999999999996</c:v>
                </c:pt>
                <c:pt idx="195">
                  <c:v>3.9</c:v>
                </c:pt>
                <c:pt idx="196">
                  <c:v>4</c:v>
                </c:pt>
                <c:pt idx="197">
                  <c:v>3.8</c:v>
                </c:pt>
                <c:pt idx="198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Sheet1!$C$1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Sheet1!$C$2:$C$210</c:f>
              <c:numCache>
                <c:formatCode>General</c:formatCode>
                <c:ptCount val="20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  <c:pt idx="198">
                  <c:v>3.5</c:v>
                </c:pt>
                <c:pt idx="199">
                  <c:v>3.5</c:v>
                </c:pt>
                <c:pt idx="200">
                  <c:v>3.5</c:v>
                </c:pt>
                <c:pt idx="201">
                  <c:v>3.5</c:v>
                </c:pt>
                <c:pt idx="202">
                  <c:v>3.5</c:v>
                </c:pt>
                <c:pt idx="203">
                  <c:v>3.5</c:v>
                </c:pt>
                <c:pt idx="204">
                  <c:v>3.5</c:v>
                </c:pt>
                <c:pt idx="205">
                  <c:v>3.5</c:v>
                </c:pt>
                <c:pt idx="206">
                  <c:v>3.5</c:v>
                </c:pt>
                <c:pt idx="207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Sheet1!$C$2:$C$210</c:f>
              <c:numCache>
                <c:formatCode>0.0</c:formatCode>
                <c:ptCount val="20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4.4000000000000004</c:v>
                </c:pt>
                <c:pt idx="193">
                  <c:v>4.3</c:v>
                </c:pt>
                <c:pt idx="194">
                  <c:v>4.0999999999999996</c:v>
                </c:pt>
                <c:pt idx="195">
                  <c:v>3.9</c:v>
                </c:pt>
                <c:pt idx="196">
                  <c:v>4</c:v>
                </c:pt>
                <c:pt idx="197">
                  <c:v>3.8</c:v>
                </c:pt>
                <c:pt idx="198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Sheet1!$B$2:$B$210</c:f>
              <c:numCache>
                <c:formatCode>0.0</c:formatCode>
                <c:ptCount val="20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2.2999999999999998</c:v>
                </c:pt>
                <c:pt idx="145">
                  <c:v>2.4</c:v>
                </c:pt>
                <c:pt idx="146">
                  <c:v>2.1</c:v>
                </c:pt>
                <c:pt idx="147">
                  <c:v>1.4</c:v>
                </c:pt>
                <c:pt idx="148">
                  <c:v>1.2</c:v>
                </c:pt>
                <c:pt idx="149">
                  <c:v>1.2</c:v>
                </c:pt>
                <c:pt idx="150">
                  <c:v>1.5</c:v>
                </c:pt>
                <c:pt idx="151">
                  <c:v>1.7</c:v>
                </c:pt>
                <c:pt idx="152">
                  <c:v>1.7</c:v>
                </c:pt>
                <c:pt idx="153">
                  <c:v>1.6</c:v>
                </c:pt>
                <c:pt idx="154">
                  <c:v>1.7</c:v>
                </c:pt>
                <c:pt idx="155">
                  <c:v>1.6</c:v>
                </c:pt>
                <c:pt idx="156">
                  <c:v>1.4</c:v>
                </c:pt>
                <c:pt idx="157">
                  <c:v>1.3</c:v>
                </c:pt>
                <c:pt idx="158">
                  <c:v>1.7</c:v>
                </c:pt>
                <c:pt idx="159">
                  <c:v>3</c:v>
                </c:pt>
                <c:pt idx="160">
                  <c:v>3.8</c:v>
                </c:pt>
                <c:pt idx="161">
                  <c:v>4.4000000000000004</c:v>
                </c:pt>
                <c:pt idx="162">
                  <c:v>4.2</c:v>
                </c:pt>
                <c:pt idx="163">
                  <c:v>3.9</c:v>
                </c:pt>
                <c:pt idx="164">
                  <c:v>4</c:v>
                </c:pt>
                <c:pt idx="165">
                  <c:v>4.5999999999999996</c:v>
                </c:pt>
                <c:pt idx="166">
                  <c:v>5</c:v>
                </c:pt>
                <c:pt idx="167">
                  <c:v>5.5</c:v>
                </c:pt>
                <c:pt idx="168">
                  <c:v>6.0688000000000004</c:v>
                </c:pt>
                <c:pt idx="169">
                  <c:v>6.4345299999999996</c:v>
                </c:pt>
                <c:pt idx="170">
                  <c:v>6.45242</c:v>
                </c:pt>
                <c:pt idx="171">
                  <c:v>6.1381899999999998</c:v>
                </c:pt>
                <c:pt idx="172">
                  <c:v>6.02095</c:v>
                </c:pt>
                <c:pt idx="173">
                  <c:v>5.8849200000000002</c:v>
                </c:pt>
                <c:pt idx="174">
                  <c:v>5.8893000000000004</c:v>
                </c:pt>
                <c:pt idx="175">
                  <c:v>6.3005000000000004</c:v>
                </c:pt>
                <c:pt idx="176">
                  <c:v>6.6429600000000004</c:v>
                </c:pt>
                <c:pt idx="177">
                  <c:v>6.3017599999999998</c:v>
                </c:pt>
                <c:pt idx="178">
                  <c:v>5.9719800000000003</c:v>
                </c:pt>
                <c:pt idx="179">
                  <c:v>5.7038599999999997</c:v>
                </c:pt>
                <c:pt idx="180">
                  <c:v>5.5475700000000003</c:v>
                </c:pt>
                <c:pt idx="181">
                  <c:v>5.5259999999999998</c:v>
                </c:pt>
                <c:pt idx="182">
                  <c:v>5.6025700000000001</c:v>
                </c:pt>
                <c:pt idx="183">
                  <c:v>5.5366600000000004</c:v>
                </c:pt>
                <c:pt idx="184">
                  <c:v>5.32864</c:v>
                </c:pt>
                <c:pt idx="185">
                  <c:v>4.8609400000000003</c:v>
                </c:pt>
                <c:pt idx="186">
                  <c:v>4.7049200000000004</c:v>
                </c:pt>
                <c:pt idx="187">
                  <c:v>4.38985</c:v>
                </c:pt>
                <c:pt idx="188">
                  <c:v>4.1302000000000003</c:v>
                </c:pt>
                <c:pt idx="189">
                  <c:v>4.0195999999999996</c:v>
                </c:pt>
                <c:pt idx="190">
                  <c:v>3.9931899999999998</c:v>
                </c:pt>
                <c:pt idx="191">
                  <c:v>3.8996900000000001</c:v>
                </c:pt>
                <c:pt idx="192">
                  <c:v>3.8746800000000001</c:v>
                </c:pt>
                <c:pt idx="193">
                  <c:v>3.7619500000000001</c:v>
                </c:pt>
                <c:pt idx="194">
                  <c:v>3.7972899999999998</c:v>
                </c:pt>
                <c:pt idx="195">
                  <c:v>3.6155300000000001</c:v>
                </c:pt>
                <c:pt idx="196">
                  <c:v>3.41106</c:v>
                </c:pt>
                <c:pt idx="197">
                  <c:v>3.2769400000000002</c:v>
                </c:pt>
                <c:pt idx="198">
                  <c:v>3.21319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Sheet1!$D$2:$D$210</c:f>
              <c:numCache>
                <c:formatCode>General</c:formatCode>
                <c:ptCount val="20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  <c:pt idx="198">
                  <c:v>3.5</c:v>
                </c:pt>
                <c:pt idx="199">
                  <c:v>3.5</c:v>
                </c:pt>
                <c:pt idx="200">
                  <c:v>3.5</c:v>
                </c:pt>
                <c:pt idx="201">
                  <c:v>3.5</c:v>
                </c:pt>
                <c:pt idx="202">
                  <c:v>3.5</c:v>
                </c:pt>
                <c:pt idx="203">
                  <c:v>3.5</c:v>
                </c:pt>
                <c:pt idx="204">
                  <c:v>3.5</c:v>
                </c:pt>
                <c:pt idx="205">
                  <c:v>3.5</c:v>
                </c:pt>
                <c:pt idx="206">
                  <c:v>3.5</c:v>
                </c:pt>
                <c:pt idx="207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Sheet1!$C$2:$C$210</c:f>
              <c:numCache>
                <c:formatCode>0.0</c:formatCode>
                <c:ptCount val="20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4.4000000000000004</c:v>
                </c:pt>
                <c:pt idx="193">
                  <c:v>4.3</c:v>
                </c:pt>
                <c:pt idx="194">
                  <c:v>4.0999999999999996</c:v>
                </c:pt>
                <c:pt idx="195">
                  <c:v>3.9</c:v>
                </c:pt>
                <c:pt idx="196">
                  <c:v>4</c:v>
                </c:pt>
                <c:pt idx="197">
                  <c:v>3.8</c:v>
                </c:pt>
                <c:pt idx="198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Sheet1!$B$2:$B$210</c:f>
              <c:numCache>
                <c:formatCode>0.0</c:formatCode>
                <c:ptCount val="20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2.2999999999999998</c:v>
                </c:pt>
                <c:pt idx="145">
                  <c:v>2.4</c:v>
                </c:pt>
                <c:pt idx="146">
                  <c:v>2.1</c:v>
                </c:pt>
                <c:pt idx="147">
                  <c:v>1.4</c:v>
                </c:pt>
                <c:pt idx="148">
                  <c:v>1.2</c:v>
                </c:pt>
                <c:pt idx="149">
                  <c:v>1.2</c:v>
                </c:pt>
                <c:pt idx="150">
                  <c:v>1.5</c:v>
                </c:pt>
                <c:pt idx="151">
                  <c:v>1.7</c:v>
                </c:pt>
                <c:pt idx="152">
                  <c:v>1.7</c:v>
                </c:pt>
                <c:pt idx="153">
                  <c:v>1.6</c:v>
                </c:pt>
                <c:pt idx="154">
                  <c:v>1.7</c:v>
                </c:pt>
                <c:pt idx="155">
                  <c:v>1.6</c:v>
                </c:pt>
                <c:pt idx="156">
                  <c:v>1.4</c:v>
                </c:pt>
                <c:pt idx="157">
                  <c:v>1.3</c:v>
                </c:pt>
                <c:pt idx="158">
                  <c:v>1.7</c:v>
                </c:pt>
                <c:pt idx="159">
                  <c:v>3</c:v>
                </c:pt>
                <c:pt idx="160">
                  <c:v>3.8</c:v>
                </c:pt>
                <c:pt idx="161">
                  <c:v>4.4000000000000004</c:v>
                </c:pt>
                <c:pt idx="162">
                  <c:v>4.2</c:v>
                </c:pt>
                <c:pt idx="163">
                  <c:v>3.9</c:v>
                </c:pt>
                <c:pt idx="164">
                  <c:v>4</c:v>
                </c:pt>
                <c:pt idx="165">
                  <c:v>4.5999999999999996</c:v>
                </c:pt>
                <c:pt idx="166">
                  <c:v>5</c:v>
                </c:pt>
                <c:pt idx="167">
                  <c:v>5.5</c:v>
                </c:pt>
                <c:pt idx="168">
                  <c:v>6.0688000000000004</c:v>
                </c:pt>
                <c:pt idx="169">
                  <c:v>6.4345299999999996</c:v>
                </c:pt>
                <c:pt idx="170">
                  <c:v>6.45242</c:v>
                </c:pt>
                <c:pt idx="171">
                  <c:v>6.1381899999999998</c:v>
                </c:pt>
                <c:pt idx="172">
                  <c:v>6.02095</c:v>
                </c:pt>
                <c:pt idx="173">
                  <c:v>5.8849200000000002</c:v>
                </c:pt>
                <c:pt idx="174">
                  <c:v>5.8893000000000004</c:v>
                </c:pt>
                <c:pt idx="175">
                  <c:v>6.3005000000000004</c:v>
                </c:pt>
                <c:pt idx="176">
                  <c:v>6.6429600000000004</c:v>
                </c:pt>
                <c:pt idx="177">
                  <c:v>6.3017599999999998</c:v>
                </c:pt>
                <c:pt idx="178">
                  <c:v>5.9719800000000003</c:v>
                </c:pt>
                <c:pt idx="179">
                  <c:v>5.7038599999999997</c:v>
                </c:pt>
                <c:pt idx="180">
                  <c:v>5.5475700000000003</c:v>
                </c:pt>
                <c:pt idx="181">
                  <c:v>5.5259999999999998</c:v>
                </c:pt>
                <c:pt idx="182">
                  <c:v>5.6025700000000001</c:v>
                </c:pt>
                <c:pt idx="183">
                  <c:v>5.5366600000000004</c:v>
                </c:pt>
                <c:pt idx="184">
                  <c:v>5.32864</c:v>
                </c:pt>
                <c:pt idx="185">
                  <c:v>4.8609400000000003</c:v>
                </c:pt>
                <c:pt idx="186">
                  <c:v>4.7049200000000004</c:v>
                </c:pt>
                <c:pt idx="187">
                  <c:v>4.38985</c:v>
                </c:pt>
                <c:pt idx="188">
                  <c:v>4.1302000000000003</c:v>
                </c:pt>
                <c:pt idx="189">
                  <c:v>4.0195999999999996</c:v>
                </c:pt>
                <c:pt idx="190">
                  <c:v>3.9931899999999998</c:v>
                </c:pt>
                <c:pt idx="191">
                  <c:v>3.8996900000000001</c:v>
                </c:pt>
                <c:pt idx="192">
                  <c:v>3.8746800000000001</c:v>
                </c:pt>
                <c:pt idx="193">
                  <c:v>3.7619500000000001</c:v>
                </c:pt>
                <c:pt idx="194">
                  <c:v>3.7972899999999998</c:v>
                </c:pt>
                <c:pt idx="195">
                  <c:v>3.6155300000000001</c:v>
                </c:pt>
                <c:pt idx="196">
                  <c:v>3.41106</c:v>
                </c:pt>
                <c:pt idx="197">
                  <c:v>3.2769400000000002</c:v>
                </c:pt>
                <c:pt idx="198">
                  <c:v>3.21319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Sheet1!$D$2:$D$210</c:f>
              <c:numCache>
                <c:formatCode>General</c:formatCode>
                <c:ptCount val="20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  <c:pt idx="198">
                  <c:v>3.5</c:v>
                </c:pt>
                <c:pt idx="199">
                  <c:v>3.5</c:v>
                </c:pt>
                <c:pt idx="200">
                  <c:v>3.5</c:v>
                </c:pt>
                <c:pt idx="201">
                  <c:v>3.5</c:v>
                </c:pt>
                <c:pt idx="202">
                  <c:v>3.5</c:v>
                </c:pt>
                <c:pt idx="203">
                  <c:v>3.5</c:v>
                </c:pt>
                <c:pt idx="204">
                  <c:v>3.5</c:v>
                </c:pt>
                <c:pt idx="205">
                  <c:v>3.5</c:v>
                </c:pt>
                <c:pt idx="206">
                  <c:v>3.5</c:v>
                </c:pt>
                <c:pt idx="207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Sheet1!$C$2:$C$210</c:f>
              <c:numCache>
                <c:formatCode>0.0</c:formatCode>
                <c:ptCount val="20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4.4000000000000004</c:v>
                </c:pt>
                <c:pt idx="193">
                  <c:v>4.3</c:v>
                </c:pt>
                <c:pt idx="194">
                  <c:v>4.0999999999999996</c:v>
                </c:pt>
                <c:pt idx="195">
                  <c:v>3.9</c:v>
                </c:pt>
                <c:pt idx="196">
                  <c:v>4</c:v>
                </c:pt>
                <c:pt idx="197">
                  <c:v>3.8</c:v>
                </c:pt>
                <c:pt idx="198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Sheet1!$B$2:$B$210</c:f>
              <c:numCache>
                <c:formatCode>0.0</c:formatCode>
                <c:ptCount val="20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2.2999999999999998</c:v>
                </c:pt>
                <c:pt idx="145">
                  <c:v>2.4</c:v>
                </c:pt>
                <c:pt idx="146">
                  <c:v>2.1</c:v>
                </c:pt>
                <c:pt idx="147">
                  <c:v>1.4</c:v>
                </c:pt>
                <c:pt idx="148">
                  <c:v>1.2</c:v>
                </c:pt>
                <c:pt idx="149">
                  <c:v>1.2</c:v>
                </c:pt>
                <c:pt idx="150">
                  <c:v>1.5</c:v>
                </c:pt>
                <c:pt idx="151">
                  <c:v>1.7</c:v>
                </c:pt>
                <c:pt idx="152">
                  <c:v>1.7</c:v>
                </c:pt>
                <c:pt idx="153">
                  <c:v>1.6</c:v>
                </c:pt>
                <c:pt idx="154">
                  <c:v>1.7</c:v>
                </c:pt>
                <c:pt idx="155">
                  <c:v>1.6</c:v>
                </c:pt>
                <c:pt idx="156">
                  <c:v>1.4</c:v>
                </c:pt>
                <c:pt idx="157">
                  <c:v>1.3</c:v>
                </c:pt>
                <c:pt idx="158">
                  <c:v>1.7</c:v>
                </c:pt>
                <c:pt idx="159">
                  <c:v>3</c:v>
                </c:pt>
                <c:pt idx="160">
                  <c:v>3.8</c:v>
                </c:pt>
                <c:pt idx="161">
                  <c:v>4.4000000000000004</c:v>
                </c:pt>
                <c:pt idx="162">
                  <c:v>4.2</c:v>
                </c:pt>
                <c:pt idx="163">
                  <c:v>3.9</c:v>
                </c:pt>
                <c:pt idx="164">
                  <c:v>4</c:v>
                </c:pt>
                <c:pt idx="165">
                  <c:v>4.5999999999999996</c:v>
                </c:pt>
                <c:pt idx="166">
                  <c:v>5</c:v>
                </c:pt>
                <c:pt idx="167">
                  <c:v>5.5</c:v>
                </c:pt>
                <c:pt idx="168">
                  <c:v>6.0688000000000004</c:v>
                </c:pt>
                <c:pt idx="169">
                  <c:v>6.4345299999999996</c:v>
                </c:pt>
                <c:pt idx="170">
                  <c:v>6.45242</c:v>
                </c:pt>
                <c:pt idx="171">
                  <c:v>6.1381899999999998</c:v>
                </c:pt>
                <c:pt idx="172">
                  <c:v>6.02095</c:v>
                </c:pt>
                <c:pt idx="173">
                  <c:v>5.8849200000000002</c:v>
                </c:pt>
                <c:pt idx="174">
                  <c:v>5.8893000000000004</c:v>
                </c:pt>
                <c:pt idx="175">
                  <c:v>6.3005000000000004</c:v>
                </c:pt>
                <c:pt idx="176">
                  <c:v>6.6429600000000004</c:v>
                </c:pt>
                <c:pt idx="177">
                  <c:v>6.3017599999999998</c:v>
                </c:pt>
                <c:pt idx="178">
                  <c:v>5.9719800000000003</c:v>
                </c:pt>
                <c:pt idx="179">
                  <c:v>5.7038599999999997</c:v>
                </c:pt>
                <c:pt idx="180">
                  <c:v>5.5475700000000003</c:v>
                </c:pt>
                <c:pt idx="181">
                  <c:v>5.5259999999999998</c:v>
                </c:pt>
                <c:pt idx="182">
                  <c:v>5.6025700000000001</c:v>
                </c:pt>
                <c:pt idx="183">
                  <c:v>5.5366600000000004</c:v>
                </c:pt>
                <c:pt idx="184">
                  <c:v>5.32864</c:v>
                </c:pt>
                <c:pt idx="185">
                  <c:v>4.8609400000000003</c:v>
                </c:pt>
                <c:pt idx="186">
                  <c:v>4.7049200000000004</c:v>
                </c:pt>
                <c:pt idx="187">
                  <c:v>4.38985</c:v>
                </c:pt>
                <c:pt idx="188">
                  <c:v>4.1302000000000003</c:v>
                </c:pt>
                <c:pt idx="189">
                  <c:v>4.0195999999999996</c:v>
                </c:pt>
                <c:pt idx="190">
                  <c:v>3.9931899999999998</c:v>
                </c:pt>
                <c:pt idx="191">
                  <c:v>3.8996900000000001</c:v>
                </c:pt>
                <c:pt idx="192">
                  <c:v>3.8746800000000001</c:v>
                </c:pt>
                <c:pt idx="193">
                  <c:v>3.7619500000000001</c:v>
                </c:pt>
                <c:pt idx="194">
                  <c:v>3.7972899999999998</c:v>
                </c:pt>
                <c:pt idx="195">
                  <c:v>3.6155300000000001</c:v>
                </c:pt>
                <c:pt idx="196">
                  <c:v>3.41106</c:v>
                </c:pt>
                <c:pt idx="197">
                  <c:v>3.2769400000000002</c:v>
                </c:pt>
                <c:pt idx="198">
                  <c:v>3.21319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Sheet1!$D$2:$D$210</c:f>
              <c:numCache>
                <c:formatCode>General</c:formatCode>
                <c:ptCount val="20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  <c:pt idx="198">
                  <c:v>3.5</c:v>
                </c:pt>
                <c:pt idx="199">
                  <c:v>3.5</c:v>
                </c:pt>
                <c:pt idx="200">
                  <c:v>3.5</c:v>
                </c:pt>
                <c:pt idx="201">
                  <c:v>3.5</c:v>
                </c:pt>
                <c:pt idx="202">
                  <c:v>3.5</c:v>
                </c:pt>
                <c:pt idx="203">
                  <c:v>3.5</c:v>
                </c:pt>
                <c:pt idx="204">
                  <c:v>3.5</c:v>
                </c:pt>
                <c:pt idx="205">
                  <c:v>3.5</c:v>
                </c:pt>
                <c:pt idx="206">
                  <c:v>3.5</c:v>
                </c:pt>
                <c:pt idx="207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Arial"/>
              </a:rPr>
              <a:t>Inflation (CPI)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Sheet1!$A$2:$A$298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Sheet1!$B$2:$B$298</c:f>
              <c:numCache>
                <c:formatCode>0.00%</c:formatCode>
                <c:ptCount val="297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  <c:pt idx="288">
                  <c:v>3.1E-2</c:v>
                </c:pt>
                <c:pt idx="289">
                  <c:v>3.2000000000000001E-2</c:v>
                </c:pt>
                <c:pt idx="290">
                  <c:v>3.5000000000000003E-2</c:v>
                </c:pt>
                <c:pt idx="291">
                  <c:v>3.4000000000000002E-2</c:v>
                </c:pt>
                <c:pt idx="292">
                  <c:v>3.3000000000000002E-2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(excludes food and energy)</c:v>
                </c:pt>
              </c:strCache>
            </c:strRef>
          </c:tx>
          <c:spPr>
            <a:ln w="0">
              <a:solidFill>
                <a:schemeClr val="tx1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solidFill>
                  <a:schemeClr val="tx1"/>
                </a:solidFill>
                <a:prstDash val="solid"/>
              </a:ln>
            </c:spPr>
          </c:marker>
          <c:cat>
            <c:strRef>
              <c:f>Sheet1!$A$2:$A$298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Sheet1!$C$2:$C$298</c:f>
              <c:numCache>
                <c:formatCode>0.00%</c:formatCode>
                <c:ptCount val="2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Sheet1!$A$2:$A$298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Sheet1!$D$2:$D$298</c:f>
              <c:numCache>
                <c:formatCode>General</c:formatCode>
                <c:ptCount val="297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  <c:pt idx="273">
                  <c:v>2.5000000000000001E-2</c:v>
                </c:pt>
                <c:pt idx="274">
                  <c:v>2.5000000000000001E-2</c:v>
                </c:pt>
                <c:pt idx="275">
                  <c:v>2.5000000000000001E-2</c:v>
                </c:pt>
                <c:pt idx="276">
                  <c:v>2.5000000000000001E-2</c:v>
                </c:pt>
                <c:pt idx="277">
                  <c:v>2.5000000000000001E-2</c:v>
                </c:pt>
                <c:pt idx="278">
                  <c:v>2.5000000000000001E-2</c:v>
                </c:pt>
                <c:pt idx="279">
                  <c:v>2.5000000000000001E-2</c:v>
                </c:pt>
                <c:pt idx="280">
                  <c:v>2.5000000000000001E-2</c:v>
                </c:pt>
                <c:pt idx="281">
                  <c:v>2.5000000000000001E-2</c:v>
                </c:pt>
                <c:pt idx="282">
                  <c:v>2.5000000000000001E-2</c:v>
                </c:pt>
                <c:pt idx="283">
                  <c:v>2.5000000000000001E-2</c:v>
                </c:pt>
                <c:pt idx="284">
                  <c:v>2.5000000000000001E-2</c:v>
                </c:pt>
                <c:pt idx="285">
                  <c:v>2.5000000000000001E-2</c:v>
                </c:pt>
                <c:pt idx="286">
                  <c:v>2.5000000000000001E-2</c:v>
                </c:pt>
                <c:pt idx="287">
                  <c:v>2.5000000000000001E-2</c:v>
                </c:pt>
                <c:pt idx="288">
                  <c:v>2.5000000000000001E-2</c:v>
                </c:pt>
                <c:pt idx="289">
                  <c:v>2.5000000000000001E-2</c:v>
                </c:pt>
                <c:pt idx="290">
                  <c:v>2.5000000000000001E-2</c:v>
                </c:pt>
                <c:pt idx="291">
                  <c:v>2.5000000000000001E-2</c:v>
                </c:pt>
                <c:pt idx="292">
                  <c:v>2.5000000000000001E-2</c:v>
                </c:pt>
                <c:pt idx="293">
                  <c:v>2.5000000000000001E-2</c:v>
                </c:pt>
                <c:pt idx="294">
                  <c:v>2.5000000000000001E-2</c:v>
                </c:pt>
                <c:pt idx="295">
                  <c:v>2.5000000000000001E-2</c:v>
                </c:pt>
                <c:pt idx="296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3463423231076546"/>
          <c:y val="0.83117444118872696"/>
          <c:w val="0.35462782266958742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Arial"/>
              </a:rPr>
              <a:t>Inflation (CPI)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Sheet1!$A$2:$A$299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Sheet1!$B$2:$B$299</c:f>
              <c:numCache>
                <c:formatCode>0.00%</c:formatCode>
                <c:ptCount val="298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6.3500000000000001E-2</c:v>
                </c:pt>
                <c:pt idx="277">
                  <c:v>5.9900000000000002E-2</c:v>
                </c:pt>
                <c:pt idx="278">
                  <c:v>4.99E-2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  <c:pt idx="288">
                  <c:v>3.1E-2</c:v>
                </c:pt>
                <c:pt idx="289">
                  <c:v>3.2000000000000001E-2</c:v>
                </c:pt>
                <c:pt idx="290">
                  <c:v>3.5000000000000003E-2</c:v>
                </c:pt>
                <c:pt idx="291">
                  <c:v>3.4000000000000002E-2</c:v>
                </c:pt>
                <c:pt idx="292">
                  <c:v>3.3000000000000002E-2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(excludes food and energy)</c:v>
                </c:pt>
              </c:strCache>
            </c:strRef>
          </c:tx>
          <c:spPr>
            <a:ln w="0">
              <a:solidFill>
                <a:schemeClr val="tx1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solidFill>
                  <a:schemeClr val="tx1"/>
                </a:solidFill>
                <a:prstDash val="solid"/>
              </a:ln>
            </c:spPr>
          </c:marker>
          <c:cat>
            <c:strRef>
              <c:f>Sheet1!$A$2:$A$299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Sheet1!$C$2:$C$299</c:f>
              <c:numCache>
                <c:formatCode>0.00%</c:formatCode>
                <c:ptCount val="2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Sheet1!$A$2:$A$299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Sheet1!$D$2:$D$299</c:f>
              <c:numCache>
                <c:formatCode>General</c:formatCode>
                <c:ptCount val="298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  <c:pt idx="273">
                  <c:v>2.5000000000000001E-2</c:v>
                </c:pt>
                <c:pt idx="274">
                  <c:v>2.5000000000000001E-2</c:v>
                </c:pt>
                <c:pt idx="275">
                  <c:v>2.5000000000000001E-2</c:v>
                </c:pt>
                <c:pt idx="276">
                  <c:v>2.5000000000000001E-2</c:v>
                </c:pt>
                <c:pt idx="277">
                  <c:v>2.5000000000000001E-2</c:v>
                </c:pt>
                <c:pt idx="278">
                  <c:v>2.5000000000000001E-2</c:v>
                </c:pt>
                <c:pt idx="279">
                  <c:v>2.5000000000000001E-2</c:v>
                </c:pt>
                <c:pt idx="280">
                  <c:v>2.5000000000000001E-2</c:v>
                </c:pt>
                <c:pt idx="281">
                  <c:v>2.5000000000000001E-2</c:v>
                </c:pt>
                <c:pt idx="282">
                  <c:v>2.5000000000000001E-2</c:v>
                </c:pt>
                <c:pt idx="283">
                  <c:v>2.5000000000000001E-2</c:v>
                </c:pt>
                <c:pt idx="284">
                  <c:v>2.5000000000000001E-2</c:v>
                </c:pt>
                <c:pt idx="285">
                  <c:v>2.5000000000000001E-2</c:v>
                </c:pt>
                <c:pt idx="286">
                  <c:v>2.5000000000000001E-2</c:v>
                </c:pt>
                <c:pt idx="287">
                  <c:v>2.5000000000000001E-2</c:v>
                </c:pt>
                <c:pt idx="288">
                  <c:v>2.5000000000000001E-2</c:v>
                </c:pt>
                <c:pt idx="289">
                  <c:v>2.5000000000000001E-2</c:v>
                </c:pt>
                <c:pt idx="290">
                  <c:v>2.5000000000000001E-2</c:v>
                </c:pt>
                <c:pt idx="291">
                  <c:v>2.5000000000000001E-2</c:v>
                </c:pt>
                <c:pt idx="292">
                  <c:v>2.5000000000000001E-2</c:v>
                </c:pt>
                <c:pt idx="293">
                  <c:v>2.5000000000000001E-2</c:v>
                </c:pt>
                <c:pt idx="294">
                  <c:v>2.5000000000000001E-2</c:v>
                </c:pt>
                <c:pt idx="295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3463423231076546"/>
          <c:y val="0.83117444118872696"/>
          <c:w val="0.35462782266958742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Arial"/>
              </a:rPr>
              <a:t>Inflation (CPI)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Sheet1!$A$2:$A$299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Sheet1!$B$2:$B$299</c:f>
              <c:numCache>
                <c:formatCode>0.00%</c:formatCode>
                <c:ptCount val="298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6.3500000000000001E-2</c:v>
                </c:pt>
                <c:pt idx="277">
                  <c:v>5.9900000000000002E-2</c:v>
                </c:pt>
                <c:pt idx="278">
                  <c:v>4.99E-2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  <c:pt idx="288">
                  <c:v>3.1E-2</c:v>
                </c:pt>
                <c:pt idx="289">
                  <c:v>3.2000000000000001E-2</c:v>
                </c:pt>
                <c:pt idx="290">
                  <c:v>3.5000000000000003E-2</c:v>
                </c:pt>
                <c:pt idx="291">
                  <c:v>3.4000000000000002E-2</c:v>
                </c:pt>
                <c:pt idx="292">
                  <c:v>3.3000000000000002E-2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(excludes food and energy)</c:v>
                </c:pt>
              </c:strCache>
            </c:strRef>
          </c:tx>
          <c:spPr>
            <a:ln w="0">
              <a:solidFill>
                <a:schemeClr val="tx1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solidFill>
                  <a:schemeClr val="tx1"/>
                </a:solidFill>
                <a:prstDash val="solid"/>
              </a:ln>
            </c:spPr>
          </c:marker>
          <c:cat>
            <c:strRef>
              <c:f>Sheet1!$A$2:$A$299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Sheet1!$C$2:$C$299</c:f>
              <c:numCache>
                <c:formatCode>0.00%</c:formatCode>
                <c:ptCount val="2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Sheet1!$A$2:$A$299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Sheet1!$D$2:$D$299</c:f>
              <c:numCache>
                <c:formatCode>General</c:formatCode>
                <c:ptCount val="298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  <c:pt idx="273">
                  <c:v>2.5000000000000001E-2</c:v>
                </c:pt>
                <c:pt idx="274">
                  <c:v>2.5000000000000001E-2</c:v>
                </c:pt>
                <c:pt idx="275">
                  <c:v>2.5000000000000001E-2</c:v>
                </c:pt>
                <c:pt idx="276">
                  <c:v>2.5000000000000001E-2</c:v>
                </c:pt>
                <c:pt idx="277">
                  <c:v>2.5000000000000001E-2</c:v>
                </c:pt>
                <c:pt idx="278">
                  <c:v>2.5000000000000001E-2</c:v>
                </c:pt>
                <c:pt idx="279">
                  <c:v>2.5000000000000001E-2</c:v>
                </c:pt>
                <c:pt idx="280">
                  <c:v>2.5000000000000001E-2</c:v>
                </c:pt>
                <c:pt idx="281">
                  <c:v>2.5000000000000001E-2</c:v>
                </c:pt>
                <c:pt idx="282">
                  <c:v>2.5000000000000001E-2</c:v>
                </c:pt>
                <c:pt idx="283">
                  <c:v>2.5000000000000001E-2</c:v>
                </c:pt>
                <c:pt idx="284">
                  <c:v>2.5000000000000001E-2</c:v>
                </c:pt>
                <c:pt idx="285">
                  <c:v>2.5000000000000001E-2</c:v>
                </c:pt>
                <c:pt idx="286">
                  <c:v>2.5000000000000001E-2</c:v>
                </c:pt>
                <c:pt idx="287">
                  <c:v>2.5000000000000001E-2</c:v>
                </c:pt>
                <c:pt idx="288">
                  <c:v>2.5000000000000001E-2</c:v>
                </c:pt>
                <c:pt idx="289">
                  <c:v>2.5000000000000001E-2</c:v>
                </c:pt>
                <c:pt idx="290">
                  <c:v>2.5000000000000001E-2</c:v>
                </c:pt>
                <c:pt idx="291">
                  <c:v>2.5000000000000001E-2</c:v>
                </c:pt>
                <c:pt idx="292">
                  <c:v>2.5000000000000001E-2</c:v>
                </c:pt>
                <c:pt idx="293">
                  <c:v>2.5000000000000001E-2</c:v>
                </c:pt>
                <c:pt idx="294">
                  <c:v>2.5000000000000001E-2</c:v>
                </c:pt>
                <c:pt idx="295">
                  <c:v>2.5000000000000001E-2</c:v>
                </c:pt>
                <c:pt idx="296">
                  <c:v>2.5000000000000001E-2</c:v>
                </c:pt>
                <c:pt idx="297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3463423231076546"/>
          <c:y val="0.83117444118872696"/>
          <c:w val="0.35462782266958742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 CPI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Sheet1!$A$2:$A$299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Sheet1!$B$2:$B$299</c:f>
              <c:numCache>
                <c:formatCode>0.00%</c:formatCode>
                <c:ptCount val="298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6.3500000000000001E-2</c:v>
                </c:pt>
                <c:pt idx="277">
                  <c:v>5.9900000000000002E-2</c:v>
                </c:pt>
                <c:pt idx="278">
                  <c:v>4.99E-2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  <c:pt idx="288">
                  <c:v>3.1E-2</c:v>
                </c:pt>
                <c:pt idx="289">
                  <c:v>3.2000000000000001E-2</c:v>
                </c:pt>
                <c:pt idx="290">
                  <c:v>3.5000000000000003E-2</c:v>
                </c:pt>
                <c:pt idx="291">
                  <c:v>3.4000000000000002E-2</c:v>
                </c:pt>
                <c:pt idx="292">
                  <c:v>3.3000000000000002E-2</c:v>
                </c:pt>
                <c:pt idx="293">
                  <c:v>3.2000000000000001E-2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Sheet1!$A$2:$A$299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Sheet1!$C$2:$C$299</c:f>
              <c:numCache>
                <c:formatCode>0.00%</c:formatCode>
                <c:ptCount val="298"/>
                <c:pt idx="0">
                  <c:v>1.53727E-2</c:v>
                </c:pt>
                <c:pt idx="1">
                  <c:v>1.7232000000000001E-2</c:v>
                </c:pt>
                <c:pt idx="2">
                  <c:v>1.9004E-2</c:v>
                </c:pt>
                <c:pt idx="3">
                  <c:v>1.7068699999999999E-2</c:v>
                </c:pt>
                <c:pt idx="4">
                  <c:v>1.7178800000000001E-2</c:v>
                </c:pt>
                <c:pt idx="5">
                  <c:v>1.7422699999999999E-2</c:v>
                </c:pt>
                <c:pt idx="6">
                  <c:v>1.7908799999999999E-2</c:v>
                </c:pt>
                <c:pt idx="7">
                  <c:v>1.87201E-2</c:v>
                </c:pt>
                <c:pt idx="8">
                  <c:v>1.8494500000000001E-2</c:v>
                </c:pt>
                <c:pt idx="9">
                  <c:v>1.8186600000000001E-2</c:v>
                </c:pt>
                <c:pt idx="10">
                  <c:v>1.9009999999999999E-2</c:v>
                </c:pt>
                <c:pt idx="11">
                  <c:v>1.87102E-2</c:v>
                </c:pt>
                <c:pt idx="12">
                  <c:v>2.0065800000000002E-2</c:v>
                </c:pt>
                <c:pt idx="13">
                  <c:v>2.0348000000000002E-2</c:v>
                </c:pt>
                <c:pt idx="14">
                  <c:v>1.9322300000000001E-2</c:v>
                </c:pt>
                <c:pt idx="15">
                  <c:v>2.02682E-2</c:v>
                </c:pt>
                <c:pt idx="16">
                  <c:v>1.9413199999999999E-2</c:v>
                </c:pt>
                <c:pt idx="17">
                  <c:v>2.0927100000000001E-2</c:v>
                </c:pt>
                <c:pt idx="18">
                  <c:v>2.1226499999999999E-2</c:v>
                </c:pt>
                <c:pt idx="19">
                  <c:v>2.0419300000000001E-2</c:v>
                </c:pt>
                <c:pt idx="20">
                  <c:v>1.21799E-2</c:v>
                </c:pt>
                <c:pt idx="21">
                  <c:v>1.78741E-2</c:v>
                </c:pt>
                <c:pt idx="22">
                  <c:v>1.81382E-2</c:v>
                </c:pt>
                <c:pt idx="23">
                  <c:v>1.7382399999999999E-2</c:v>
                </c:pt>
                <c:pt idx="24">
                  <c:v>1.41926E-2</c:v>
                </c:pt>
                <c:pt idx="25">
                  <c:v>1.43266E-2</c:v>
                </c:pt>
                <c:pt idx="26">
                  <c:v>1.4482800000000001E-2</c:v>
                </c:pt>
                <c:pt idx="27">
                  <c:v>1.57045E-2</c:v>
                </c:pt>
                <c:pt idx="28">
                  <c:v>1.66036E-2</c:v>
                </c:pt>
                <c:pt idx="29">
                  <c:v>1.59335E-2</c:v>
                </c:pt>
                <c:pt idx="30">
                  <c:v>1.5370399999999999E-2</c:v>
                </c:pt>
                <c:pt idx="31">
                  <c:v>1.68798E-2</c:v>
                </c:pt>
                <c:pt idx="32">
                  <c:v>2.4347400000000002E-2</c:v>
                </c:pt>
                <c:pt idx="33">
                  <c:v>1.8044999999999999E-2</c:v>
                </c:pt>
                <c:pt idx="34">
                  <c:v>1.6980499999999999E-2</c:v>
                </c:pt>
                <c:pt idx="35">
                  <c:v>1.7690000000000001E-2</c:v>
                </c:pt>
                <c:pt idx="36">
                  <c:v>1.78006E-2</c:v>
                </c:pt>
                <c:pt idx="37">
                  <c:v>1.72724E-2</c:v>
                </c:pt>
                <c:pt idx="38">
                  <c:v>1.76855E-2</c:v>
                </c:pt>
                <c:pt idx="39">
                  <c:v>1.5978300000000001E-2</c:v>
                </c:pt>
                <c:pt idx="40">
                  <c:v>1.63085E-2</c:v>
                </c:pt>
                <c:pt idx="41">
                  <c:v>1.52762E-2</c:v>
                </c:pt>
                <c:pt idx="42">
                  <c:v>1.57476E-2</c:v>
                </c:pt>
                <c:pt idx="43">
                  <c:v>1.4893099999999999E-2</c:v>
                </c:pt>
                <c:pt idx="44">
                  <c:v>1.46544E-2</c:v>
                </c:pt>
                <c:pt idx="45">
                  <c:v>1.5653799999999999E-2</c:v>
                </c:pt>
                <c:pt idx="46">
                  <c:v>1.6054800000000001E-2</c:v>
                </c:pt>
                <c:pt idx="47">
                  <c:v>1.63845E-2</c:v>
                </c:pt>
                <c:pt idx="48">
                  <c:v>1.82848E-2</c:v>
                </c:pt>
                <c:pt idx="49">
                  <c:v>1.8532400000000001E-2</c:v>
                </c:pt>
                <c:pt idx="50">
                  <c:v>1.8609299999999999E-2</c:v>
                </c:pt>
                <c:pt idx="51">
                  <c:v>2.0125799999999999E-2</c:v>
                </c:pt>
                <c:pt idx="52">
                  <c:v>2.0049600000000001E-2</c:v>
                </c:pt>
                <c:pt idx="53">
                  <c:v>2.10885E-2</c:v>
                </c:pt>
                <c:pt idx="54">
                  <c:v>1.9764799999999999E-2</c:v>
                </c:pt>
                <c:pt idx="55">
                  <c:v>1.90017E-2</c:v>
                </c:pt>
                <c:pt idx="56">
                  <c:v>1.94801E-2</c:v>
                </c:pt>
                <c:pt idx="57">
                  <c:v>1.98312E-2</c:v>
                </c:pt>
                <c:pt idx="58">
                  <c:v>2.06234E-2</c:v>
                </c:pt>
                <c:pt idx="59">
                  <c:v>2.0656000000000001E-2</c:v>
                </c:pt>
                <c:pt idx="60">
                  <c:v>2.1711000000000001E-2</c:v>
                </c:pt>
                <c:pt idx="61">
                  <c:v>2.17457E-2</c:v>
                </c:pt>
                <c:pt idx="62">
                  <c:v>2.25577E-2</c:v>
                </c:pt>
                <c:pt idx="63">
                  <c:v>2.1085E-2</c:v>
                </c:pt>
                <c:pt idx="64">
                  <c:v>2.1773899999999999E-2</c:v>
                </c:pt>
                <c:pt idx="65">
                  <c:v>2.0861000000000001E-2</c:v>
                </c:pt>
                <c:pt idx="66">
                  <c:v>2.1147900000000001E-2</c:v>
                </c:pt>
                <c:pt idx="67">
                  <c:v>2.1589899999999999E-2</c:v>
                </c:pt>
                <c:pt idx="68">
                  <c:v>2.1941200000000001E-2</c:v>
                </c:pt>
                <c:pt idx="69">
                  <c:v>2.26406E-2</c:v>
                </c:pt>
                <c:pt idx="70">
                  <c:v>2.3062200000000001E-2</c:v>
                </c:pt>
                <c:pt idx="71">
                  <c:v>2.2803500000000001E-2</c:v>
                </c:pt>
                <c:pt idx="72">
                  <c:v>2.1432199999999998E-2</c:v>
                </c:pt>
                <c:pt idx="73">
                  <c:v>2.1385399999999999E-2</c:v>
                </c:pt>
                <c:pt idx="74">
                  <c:v>2.1673700000000001E-2</c:v>
                </c:pt>
                <c:pt idx="75">
                  <c:v>2.3612500000000002E-2</c:v>
                </c:pt>
                <c:pt idx="76">
                  <c:v>2.4085499999999999E-2</c:v>
                </c:pt>
                <c:pt idx="77">
                  <c:v>2.59595E-2</c:v>
                </c:pt>
                <c:pt idx="78">
                  <c:v>2.5457799999999999E-2</c:v>
                </c:pt>
                <c:pt idx="79">
                  <c:v>2.6702199999999999E-2</c:v>
                </c:pt>
                <c:pt idx="80">
                  <c:v>2.6057199999999999E-2</c:v>
                </c:pt>
                <c:pt idx="81">
                  <c:v>2.4971299999999998E-2</c:v>
                </c:pt>
                <c:pt idx="82">
                  <c:v>2.2845000000000001E-2</c:v>
                </c:pt>
                <c:pt idx="83">
                  <c:v>2.3157400000000002E-2</c:v>
                </c:pt>
                <c:pt idx="84">
                  <c:v>2.5004700000000001E-2</c:v>
                </c:pt>
                <c:pt idx="85">
                  <c:v>2.55669E-2</c:v>
                </c:pt>
                <c:pt idx="86">
                  <c:v>2.3783599999999998E-2</c:v>
                </c:pt>
                <c:pt idx="87">
                  <c:v>2.2114000000000002E-2</c:v>
                </c:pt>
                <c:pt idx="88">
                  <c:v>2.0764399999999999E-2</c:v>
                </c:pt>
                <c:pt idx="89">
                  <c:v>1.9873499999999999E-2</c:v>
                </c:pt>
                <c:pt idx="90">
                  <c:v>2.0405199999999998E-2</c:v>
                </c:pt>
                <c:pt idx="91">
                  <c:v>1.9857900000000001E-2</c:v>
                </c:pt>
                <c:pt idx="92">
                  <c:v>2.1023699999999999E-2</c:v>
                </c:pt>
                <c:pt idx="93">
                  <c:v>2.1841099999999999E-2</c:v>
                </c:pt>
                <c:pt idx="94">
                  <c:v>2.33539E-2</c:v>
                </c:pt>
                <c:pt idx="95">
                  <c:v>2.40451E-2</c:v>
                </c:pt>
                <c:pt idx="96">
                  <c:v>2.1931300000000001E-2</c:v>
                </c:pt>
                <c:pt idx="97">
                  <c:v>2.0720300000000001E-2</c:v>
                </c:pt>
                <c:pt idx="98">
                  <c:v>2.1688099999999998E-2</c:v>
                </c:pt>
                <c:pt idx="99">
                  <c:v>2.0832699999999999E-2</c:v>
                </c:pt>
                <c:pt idx="100">
                  <c:v>2.1490800000000001E-2</c:v>
                </c:pt>
                <c:pt idx="101">
                  <c:v>2.2147900000000002E-2</c:v>
                </c:pt>
                <c:pt idx="102">
                  <c:v>2.24496E-2</c:v>
                </c:pt>
                <c:pt idx="103">
                  <c:v>2.2178799999999999E-2</c:v>
                </c:pt>
                <c:pt idx="104">
                  <c:v>2.0440199999999999E-2</c:v>
                </c:pt>
                <c:pt idx="105">
                  <c:v>1.6341899999999999E-2</c:v>
                </c:pt>
                <c:pt idx="106">
                  <c:v>1.3900300000000001E-2</c:v>
                </c:pt>
                <c:pt idx="107">
                  <c:v>1.13715E-2</c:v>
                </c:pt>
                <c:pt idx="108">
                  <c:v>9.0556999999999999E-3</c:v>
                </c:pt>
                <c:pt idx="109">
                  <c:v>8.8763999999999996E-3</c:v>
                </c:pt>
                <c:pt idx="110">
                  <c:v>7.6254000000000001E-3</c:v>
                </c:pt>
                <c:pt idx="111">
                  <c:v>9.2896999999999997E-3</c:v>
                </c:pt>
                <c:pt idx="112">
                  <c:v>8.2223999999999995E-3</c:v>
                </c:pt>
                <c:pt idx="113">
                  <c:v>7.1980000000000004E-3</c:v>
                </c:pt>
                <c:pt idx="114">
                  <c:v>6.2551999999999998E-3</c:v>
                </c:pt>
                <c:pt idx="115">
                  <c:v>6.5113999999999997E-3</c:v>
                </c:pt>
                <c:pt idx="116">
                  <c:v>7.2427000000000004E-3</c:v>
                </c:pt>
                <c:pt idx="117">
                  <c:v>1.23946E-2</c:v>
                </c:pt>
                <c:pt idx="118">
                  <c:v>1.37415E-2</c:v>
                </c:pt>
                <c:pt idx="119">
                  <c:v>1.5100799999999999E-2</c:v>
                </c:pt>
                <c:pt idx="120">
                  <c:v>1.6902400000000001E-2</c:v>
                </c:pt>
                <c:pt idx="121">
                  <c:v>1.6984099999999999E-2</c:v>
                </c:pt>
                <c:pt idx="122">
                  <c:v>1.7774000000000002E-2</c:v>
                </c:pt>
                <c:pt idx="123">
                  <c:v>1.6017799999999999E-2</c:v>
                </c:pt>
                <c:pt idx="124">
                  <c:v>1.6363300000000001E-2</c:v>
                </c:pt>
                <c:pt idx="125">
                  <c:v>1.5564700000000001E-2</c:v>
                </c:pt>
                <c:pt idx="126">
                  <c:v>1.47008E-2</c:v>
                </c:pt>
                <c:pt idx="127">
                  <c:v>1.4175800000000001E-2</c:v>
                </c:pt>
                <c:pt idx="128">
                  <c:v>1.2978699999999999E-2</c:v>
                </c:pt>
                <c:pt idx="129">
                  <c:v>1.07933E-2</c:v>
                </c:pt>
                <c:pt idx="130">
                  <c:v>1.1210899999999999E-2</c:v>
                </c:pt>
                <c:pt idx="131">
                  <c:v>1.05559E-2</c:v>
                </c:pt>
                <c:pt idx="132">
                  <c:v>1.12473E-2</c:v>
                </c:pt>
                <c:pt idx="133">
                  <c:v>1.2130699999999999E-2</c:v>
                </c:pt>
                <c:pt idx="134">
                  <c:v>1.2143599999999999E-2</c:v>
                </c:pt>
                <c:pt idx="135">
                  <c:v>1.3951399999999999E-2</c:v>
                </c:pt>
                <c:pt idx="136">
                  <c:v>1.5240500000000001E-2</c:v>
                </c:pt>
                <c:pt idx="137">
                  <c:v>1.5854E-2</c:v>
                </c:pt>
                <c:pt idx="138">
                  <c:v>1.7343999999999998E-2</c:v>
                </c:pt>
                <c:pt idx="139">
                  <c:v>1.8392200000000001E-2</c:v>
                </c:pt>
                <c:pt idx="140">
                  <c:v>1.85057E-2</c:v>
                </c:pt>
                <c:pt idx="141">
                  <c:v>1.74459E-2</c:v>
                </c:pt>
                <c:pt idx="142">
                  <c:v>1.82785E-2</c:v>
                </c:pt>
                <c:pt idx="143">
                  <c:v>1.9758100000000001E-2</c:v>
                </c:pt>
                <c:pt idx="144">
                  <c:v>2.061E-2</c:v>
                </c:pt>
                <c:pt idx="145">
                  <c:v>2.0245699999999998E-2</c:v>
                </c:pt>
                <c:pt idx="146">
                  <c:v>2.04406E-2</c:v>
                </c:pt>
                <c:pt idx="147">
                  <c:v>1.9647499999999998E-2</c:v>
                </c:pt>
                <c:pt idx="148">
                  <c:v>1.8254699999999999E-2</c:v>
                </c:pt>
                <c:pt idx="149">
                  <c:v>1.8193999999999998E-2</c:v>
                </c:pt>
                <c:pt idx="150">
                  <c:v>1.7739999999999999E-2</c:v>
                </c:pt>
                <c:pt idx="151">
                  <c:v>1.6354500000000001E-2</c:v>
                </c:pt>
                <c:pt idx="152">
                  <c:v>1.6921599999999998E-2</c:v>
                </c:pt>
                <c:pt idx="153">
                  <c:v>1.8890899999999999E-2</c:v>
                </c:pt>
                <c:pt idx="154">
                  <c:v>1.78391E-2</c:v>
                </c:pt>
                <c:pt idx="155">
                  <c:v>1.68903E-2</c:v>
                </c:pt>
                <c:pt idx="156">
                  <c:v>1.5943499999999999E-2</c:v>
                </c:pt>
                <c:pt idx="157">
                  <c:v>1.5750400000000001E-2</c:v>
                </c:pt>
                <c:pt idx="158">
                  <c:v>1.4960599999999999E-2</c:v>
                </c:pt>
                <c:pt idx="159">
                  <c:v>1.4206099999999999E-2</c:v>
                </c:pt>
                <c:pt idx="160">
                  <c:v>1.4271799999999999E-2</c:v>
                </c:pt>
                <c:pt idx="161">
                  <c:v>1.48874E-2</c:v>
                </c:pt>
                <c:pt idx="162">
                  <c:v>1.5132E-2</c:v>
                </c:pt>
                <c:pt idx="163">
                  <c:v>1.56718E-2</c:v>
                </c:pt>
                <c:pt idx="164">
                  <c:v>1.5552699999999999E-2</c:v>
                </c:pt>
                <c:pt idx="165">
                  <c:v>1.5256499999999999E-2</c:v>
                </c:pt>
                <c:pt idx="166">
                  <c:v>1.59358E-2</c:v>
                </c:pt>
                <c:pt idx="167">
                  <c:v>1.6579900000000002E-2</c:v>
                </c:pt>
                <c:pt idx="168">
                  <c:v>1.5415699999999999E-2</c:v>
                </c:pt>
                <c:pt idx="169">
                  <c:v>1.4822999999999999E-2</c:v>
                </c:pt>
                <c:pt idx="170">
                  <c:v>1.58184E-2</c:v>
                </c:pt>
                <c:pt idx="171">
                  <c:v>1.6962700000000001E-2</c:v>
                </c:pt>
                <c:pt idx="172">
                  <c:v>1.7665299999999998E-2</c:v>
                </c:pt>
                <c:pt idx="173">
                  <c:v>1.71731E-2</c:v>
                </c:pt>
                <c:pt idx="174">
                  <c:v>1.7742000000000001E-2</c:v>
                </c:pt>
                <c:pt idx="175">
                  <c:v>1.6944500000000001E-2</c:v>
                </c:pt>
                <c:pt idx="176">
                  <c:v>1.7062999999999998E-2</c:v>
                </c:pt>
                <c:pt idx="177">
                  <c:v>1.5821200000000001E-2</c:v>
                </c:pt>
                <c:pt idx="178">
                  <c:v>1.51281E-2</c:v>
                </c:pt>
                <c:pt idx="179">
                  <c:v>1.4697099999999999E-2</c:v>
                </c:pt>
                <c:pt idx="180">
                  <c:v>1.3570799999999999E-2</c:v>
                </c:pt>
                <c:pt idx="181">
                  <c:v>1.3962499999999999E-2</c:v>
                </c:pt>
                <c:pt idx="182">
                  <c:v>1.3595100000000001E-2</c:v>
                </c:pt>
                <c:pt idx="183">
                  <c:v>1.3384699999999999E-2</c:v>
                </c:pt>
                <c:pt idx="184">
                  <c:v>1.28468E-2</c:v>
                </c:pt>
                <c:pt idx="185">
                  <c:v>1.2899799999999999E-2</c:v>
                </c:pt>
                <c:pt idx="186">
                  <c:v>1.19378E-2</c:v>
                </c:pt>
                <c:pt idx="187">
                  <c:v>1.2291099999999999E-2</c:v>
                </c:pt>
                <c:pt idx="188">
                  <c:v>1.23435E-2</c:v>
                </c:pt>
                <c:pt idx="189">
                  <c:v>1.1579799999999999E-2</c:v>
                </c:pt>
                <c:pt idx="190">
                  <c:v>1.15674E-2</c:v>
                </c:pt>
                <c:pt idx="191">
                  <c:v>1.1286900000000001E-2</c:v>
                </c:pt>
                <c:pt idx="192">
                  <c:v>1.3369799999999999E-2</c:v>
                </c:pt>
                <c:pt idx="193">
                  <c:v>1.39434E-2</c:v>
                </c:pt>
                <c:pt idx="194">
                  <c:v>1.3845100000000001E-2</c:v>
                </c:pt>
                <c:pt idx="195">
                  <c:v>1.46754E-2</c:v>
                </c:pt>
                <c:pt idx="196">
                  <c:v>1.49734E-2</c:v>
                </c:pt>
                <c:pt idx="197">
                  <c:v>1.49841E-2</c:v>
                </c:pt>
                <c:pt idx="198">
                  <c:v>1.5812199999999998E-2</c:v>
                </c:pt>
                <c:pt idx="199">
                  <c:v>1.69757E-2</c:v>
                </c:pt>
                <c:pt idx="200">
                  <c:v>1.6839400000000001E-2</c:v>
                </c:pt>
                <c:pt idx="201">
                  <c:v>1.8201100000000001E-2</c:v>
                </c:pt>
                <c:pt idx="202">
                  <c:v>1.7619599999999999E-2</c:v>
                </c:pt>
                <c:pt idx="203">
                  <c:v>1.8284100000000001E-2</c:v>
                </c:pt>
                <c:pt idx="204">
                  <c:v>1.9020200000000001E-2</c:v>
                </c:pt>
                <c:pt idx="205">
                  <c:v>1.9408000000000002E-2</c:v>
                </c:pt>
                <c:pt idx="206">
                  <c:v>1.7465700000000001E-2</c:v>
                </c:pt>
                <c:pt idx="207">
                  <c:v>1.7336899999999999E-2</c:v>
                </c:pt>
                <c:pt idx="208">
                  <c:v>1.67157E-2</c:v>
                </c:pt>
                <c:pt idx="209">
                  <c:v>1.6959399999999999E-2</c:v>
                </c:pt>
                <c:pt idx="210">
                  <c:v>1.5848399999999999E-2</c:v>
                </c:pt>
                <c:pt idx="211">
                  <c:v>1.51988E-2</c:v>
                </c:pt>
                <c:pt idx="212">
                  <c:v>1.53501E-2</c:v>
                </c:pt>
                <c:pt idx="213">
                  <c:v>1.6507899999999999E-2</c:v>
                </c:pt>
                <c:pt idx="214">
                  <c:v>1.6790099999999999E-2</c:v>
                </c:pt>
                <c:pt idx="215">
                  <c:v>1.69552E-2</c:v>
                </c:pt>
                <c:pt idx="216">
                  <c:v>1.7489899999999999E-2</c:v>
                </c:pt>
                <c:pt idx="217">
                  <c:v>1.7660599999999999E-2</c:v>
                </c:pt>
                <c:pt idx="218">
                  <c:v>2.0472400000000002E-2</c:v>
                </c:pt>
                <c:pt idx="219">
                  <c:v>1.9791900000000001E-2</c:v>
                </c:pt>
                <c:pt idx="220">
                  <c:v>2.0767000000000001E-2</c:v>
                </c:pt>
                <c:pt idx="221">
                  <c:v>2.0365999999999999E-2</c:v>
                </c:pt>
                <c:pt idx="222">
                  <c:v>2.1104100000000001E-2</c:v>
                </c:pt>
                <c:pt idx="223">
                  <c:v>2.0097299999999998E-2</c:v>
                </c:pt>
                <c:pt idx="224">
                  <c:v>2.0893599999999998E-2</c:v>
                </c:pt>
                <c:pt idx="225">
                  <c:v>1.96039E-2</c:v>
                </c:pt>
                <c:pt idx="226">
                  <c:v>2.0712499999999998E-2</c:v>
                </c:pt>
                <c:pt idx="227">
                  <c:v>2.0847500000000001E-2</c:v>
                </c:pt>
                <c:pt idx="228">
                  <c:v>1.8830199999999998E-2</c:v>
                </c:pt>
                <c:pt idx="229">
                  <c:v>1.7344999999999999E-2</c:v>
                </c:pt>
                <c:pt idx="230">
                  <c:v>1.6319500000000001E-2</c:v>
                </c:pt>
                <c:pt idx="231">
                  <c:v>1.73121E-2</c:v>
                </c:pt>
                <c:pt idx="232">
                  <c:v>1.6524799999999999E-2</c:v>
                </c:pt>
                <c:pt idx="233">
                  <c:v>1.7506600000000001E-2</c:v>
                </c:pt>
                <c:pt idx="234">
                  <c:v>1.75832E-2</c:v>
                </c:pt>
                <c:pt idx="235">
                  <c:v>1.8358900000000001E-2</c:v>
                </c:pt>
                <c:pt idx="236">
                  <c:v>1.6863400000000001E-2</c:v>
                </c:pt>
                <c:pt idx="237">
                  <c:v>1.69038E-2</c:v>
                </c:pt>
                <c:pt idx="238">
                  <c:v>1.5275499999999999E-2</c:v>
                </c:pt>
                <c:pt idx="239">
                  <c:v>1.5881599999999999E-2</c:v>
                </c:pt>
                <c:pt idx="240">
                  <c:v>1.6862499999999999E-2</c:v>
                </c:pt>
                <c:pt idx="241">
                  <c:v>1.7975499999999998E-2</c:v>
                </c:pt>
                <c:pt idx="242">
                  <c:v>1.6102399999999999E-2</c:v>
                </c:pt>
                <c:pt idx="243">
                  <c:v>9.1178000000000006E-3</c:v>
                </c:pt>
                <c:pt idx="244">
                  <c:v>9.3583E-3</c:v>
                </c:pt>
                <c:pt idx="245">
                  <c:v>9.3839000000000006E-3</c:v>
                </c:pt>
                <c:pt idx="246">
                  <c:v>1.1305600000000001E-2</c:v>
                </c:pt>
                <c:pt idx="247">
                  <c:v>1.34675E-2</c:v>
                </c:pt>
                <c:pt idx="248">
                  <c:v>1.4598699999999999E-2</c:v>
                </c:pt>
                <c:pt idx="249">
                  <c:v>1.35205E-2</c:v>
                </c:pt>
                <c:pt idx="250">
                  <c:v>1.35438E-2</c:v>
                </c:pt>
                <c:pt idx="251">
                  <c:v>1.46313E-2</c:v>
                </c:pt>
                <c:pt idx="252">
                  <c:v>1.5698E-2</c:v>
                </c:pt>
                <c:pt idx="253">
                  <c:v>1.5626399999999999E-2</c:v>
                </c:pt>
                <c:pt idx="254">
                  <c:v>2.0452000000000001E-2</c:v>
                </c:pt>
                <c:pt idx="255">
                  <c:v>3.1224499999999999E-2</c:v>
                </c:pt>
                <c:pt idx="256">
                  <c:v>3.5171399999999998E-2</c:v>
                </c:pt>
                <c:pt idx="257">
                  <c:v>3.8018200000000002E-2</c:v>
                </c:pt>
                <c:pt idx="258">
                  <c:v>3.86687E-2</c:v>
                </c:pt>
                <c:pt idx="259">
                  <c:v>3.8819800000000002E-2</c:v>
                </c:pt>
                <c:pt idx="260">
                  <c:v>3.9191400000000001E-2</c:v>
                </c:pt>
                <c:pt idx="261">
                  <c:v>4.3081300000000003E-2</c:v>
                </c:pt>
                <c:pt idx="262">
                  <c:v>4.8181500000000002E-2</c:v>
                </c:pt>
                <c:pt idx="263">
                  <c:v>5.0436099999999998E-2</c:v>
                </c:pt>
                <c:pt idx="264">
                  <c:v>5.2089999999999997E-2</c:v>
                </c:pt>
                <c:pt idx="265">
                  <c:v>5.4185700000000003E-2</c:v>
                </c:pt>
                <c:pt idx="266">
                  <c:v>5.36477E-2</c:v>
                </c:pt>
                <c:pt idx="267" formatCode="General">
                  <c:v>5.0298700000000002E-2</c:v>
                </c:pt>
                <c:pt idx="268" formatCode="General">
                  <c:v>4.8815400000000002E-2</c:v>
                </c:pt>
                <c:pt idx="269" formatCode="General">
                  <c:v>5.0354099999999999E-2</c:v>
                </c:pt>
                <c:pt idx="270" formatCode="General">
                  <c:v>4.7032999999999998E-2</c:v>
                </c:pt>
                <c:pt idx="271" formatCode="General">
                  <c:v>4.9340500000000002E-2</c:v>
                </c:pt>
                <c:pt idx="272" formatCode="General">
                  <c:v>5.20153E-2</c:v>
                </c:pt>
                <c:pt idx="273" formatCode="General">
                  <c:v>5.1030399999999997E-2</c:v>
                </c:pt>
                <c:pt idx="274" formatCode="General">
                  <c:v>4.7966000000000002E-2</c:v>
                </c:pt>
                <c:pt idx="275" formatCode="General">
                  <c:v>4.6200699999999997E-2</c:v>
                </c:pt>
                <c:pt idx="276" formatCode="General">
                  <c:v>4.6877700000000001E-2</c:v>
                </c:pt>
                <c:pt idx="277" formatCode="General">
                  <c:v>4.6549199999999999E-2</c:v>
                </c:pt>
                <c:pt idx="278" formatCode="General">
                  <c:v>4.6082600000000001E-2</c:v>
                </c:pt>
                <c:pt idx="279" formatCode="General">
                  <c:v>4.6791800000000001E-2</c:v>
                </c:pt>
                <c:pt idx="280" formatCode="General">
                  <c:v>4.6159600000000002E-2</c:v>
                </c:pt>
                <c:pt idx="281" formatCode="General">
                  <c:v>4.2999999999999997E-2</c:v>
                </c:pt>
                <c:pt idx="282" formatCode="General">
                  <c:v>4.2000000000000003E-2</c:v>
                </c:pt>
                <c:pt idx="283" formatCode="General">
                  <c:v>3.6999999999999998E-2</c:v>
                </c:pt>
                <c:pt idx="284" formatCode="General">
                  <c:v>3.5999999999999997E-2</c:v>
                </c:pt>
                <c:pt idx="285" formatCode="General">
                  <c:v>3.4000000000000002E-2</c:v>
                </c:pt>
                <c:pt idx="286" formatCode="General">
                  <c:v>3.2000000000000001E-2</c:v>
                </c:pt>
                <c:pt idx="287" formatCode="General">
                  <c:v>2.9000000000000001E-2</c:v>
                </c:pt>
                <c:pt idx="288" formatCode="General">
                  <c:v>2.9000000000000001E-2</c:v>
                </c:pt>
                <c:pt idx="289" formatCode="General">
                  <c:v>2.8000000000000001E-2</c:v>
                </c:pt>
                <c:pt idx="290" formatCode="General">
                  <c:v>2.8000000000000001E-2</c:v>
                </c:pt>
                <c:pt idx="291" formatCode="General">
                  <c:v>2.8000000000000001E-2</c:v>
                </c:pt>
                <c:pt idx="292" formatCode="General">
                  <c:v>2.5999999999999999E-2</c:v>
                </c:pt>
                <c:pt idx="293" formatCode="General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Sheet1!$A$2:$A$299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Sheet1!$D$2:$D$299</c:f>
              <c:numCache>
                <c:formatCode>General</c:formatCode>
                <c:ptCount val="298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0.02</c:v>
                </c:pt>
                <c:pt idx="141">
                  <c:v>0.02</c:v>
                </c:pt>
                <c:pt idx="142">
                  <c:v>0.02</c:v>
                </c:pt>
                <c:pt idx="143">
                  <c:v>0.02</c:v>
                </c:pt>
                <c:pt idx="144">
                  <c:v>0.02</c:v>
                </c:pt>
                <c:pt idx="145">
                  <c:v>0.02</c:v>
                </c:pt>
                <c:pt idx="146">
                  <c:v>0.02</c:v>
                </c:pt>
                <c:pt idx="147">
                  <c:v>0.02</c:v>
                </c:pt>
                <c:pt idx="148">
                  <c:v>0.02</c:v>
                </c:pt>
                <c:pt idx="149">
                  <c:v>0.02</c:v>
                </c:pt>
                <c:pt idx="150">
                  <c:v>0.02</c:v>
                </c:pt>
                <c:pt idx="151">
                  <c:v>0.02</c:v>
                </c:pt>
                <c:pt idx="152">
                  <c:v>0.02</c:v>
                </c:pt>
                <c:pt idx="153">
                  <c:v>0.02</c:v>
                </c:pt>
                <c:pt idx="154">
                  <c:v>0.02</c:v>
                </c:pt>
                <c:pt idx="155">
                  <c:v>0.02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0.02</c:v>
                </c:pt>
                <c:pt idx="160">
                  <c:v>0.02</c:v>
                </c:pt>
                <c:pt idx="161">
                  <c:v>0.02</c:v>
                </c:pt>
                <c:pt idx="162">
                  <c:v>0.02</c:v>
                </c:pt>
                <c:pt idx="163">
                  <c:v>0.02</c:v>
                </c:pt>
                <c:pt idx="164">
                  <c:v>0.02</c:v>
                </c:pt>
                <c:pt idx="165">
                  <c:v>0.02</c:v>
                </c:pt>
                <c:pt idx="166">
                  <c:v>0.02</c:v>
                </c:pt>
                <c:pt idx="167">
                  <c:v>0.02</c:v>
                </c:pt>
                <c:pt idx="168">
                  <c:v>0.02</c:v>
                </c:pt>
                <c:pt idx="169">
                  <c:v>0.02</c:v>
                </c:pt>
                <c:pt idx="170">
                  <c:v>0.02</c:v>
                </c:pt>
                <c:pt idx="171">
                  <c:v>0.02</c:v>
                </c:pt>
                <c:pt idx="172">
                  <c:v>0.02</c:v>
                </c:pt>
                <c:pt idx="173">
                  <c:v>0.02</c:v>
                </c:pt>
                <c:pt idx="174">
                  <c:v>0.02</c:v>
                </c:pt>
                <c:pt idx="175">
                  <c:v>0.02</c:v>
                </c:pt>
                <c:pt idx="176">
                  <c:v>0.02</c:v>
                </c:pt>
                <c:pt idx="177">
                  <c:v>0.02</c:v>
                </c:pt>
                <c:pt idx="178">
                  <c:v>0.02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0.02</c:v>
                </c:pt>
                <c:pt idx="184">
                  <c:v>0.02</c:v>
                </c:pt>
                <c:pt idx="185">
                  <c:v>0.02</c:v>
                </c:pt>
                <c:pt idx="186">
                  <c:v>0.02</c:v>
                </c:pt>
                <c:pt idx="187">
                  <c:v>0.02</c:v>
                </c:pt>
                <c:pt idx="188">
                  <c:v>0.02</c:v>
                </c:pt>
                <c:pt idx="189">
                  <c:v>0.02</c:v>
                </c:pt>
                <c:pt idx="190">
                  <c:v>0.02</c:v>
                </c:pt>
                <c:pt idx="191">
                  <c:v>0.02</c:v>
                </c:pt>
                <c:pt idx="192">
                  <c:v>0.02</c:v>
                </c:pt>
                <c:pt idx="193">
                  <c:v>0.02</c:v>
                </c:pt>
                <c:pt idx="194">
                  <c:v>0.02</c:v>
                </c:pt>
                <c:pt idx="195">
                  <c:v>0.02</c:v>
                </c:pt>
                <c:pt idx="196">
                  <c:v>0.02</c:v>
                </c:pt>
                <c:pt idx="197">
                  <c:v>0.02</c:v>
                </c:pt>
                <c:pt idx="198">
                  <c:v>0.02</c:v>
                </c:pt>
                <c:pt idx="199">
                  <c:v>0.02</c:v>
                </c:pt>
                <c:pt idx="200">
                  <c:v>0.02</c:v>
                </c:pt>
                <c:pt idx="201">
                  <c:v>0.02</c:v>
                </c:pt>
                <c:pt idx="202">
                  <c:v>0.02</c:v>
                </c:pt>
                <c:pt idx="203">
                  <c:v>0.02</c:v>
                </c:pt>
                <c:pt idx="204">
                  <c:v>0.02</c:v>
                </c:pt>
                <c:pt idx="205">
                  <c:v>0.02</c:v>
                </c:pt>
                <c:pt idx="206">
                  <c:v>0.02</c:v>
                </c:pt>
                <c:pt idx="207">
                  <c:v>0.02</c:v>
                </c:pt>
                <c:pt idx="208">
                  <c:v>0.02</c:v>
                </c:pt>
                <c:pt idx="209">
                  <c:v>0.02</c:v>
                </c:pt>
                <c:pt idx="210">
                  <c:v>0.02</c:v>
                </c:pt>
                <c:pt idx="211">
                  <c:v>0.02</c:v>
                </c:pt>
                <c:pt idx="212">
                  <c:v>0.02</c:v>
                </c:pt>
                <c:pt idx="213">
                  <c:v>0.02</c:v>
                </c:pt>
                <c:pt idx="214">
                  <c:v>0.02</c:v>
                </c:pt>
                <c:pt idx="215">
                  <c:v>0.02</c:v>
                </c:pt>
                <c:pt idx="216">
                  <c:v>0.02</c:v>
                </c:pt>
                <c:pt idx="217">
                  <c:v>0.02</c:v>
                </c:pt>
                <c:pt idx="218">
                  <c:v>0.02</c:v>
                </c:pt>
                <c:pt idx="219">
                  <c:v>0.02</c:v>
                </c:pt>
                <c:pt idx="220">
                  <c:v>0.02</c:v>
                </c:pt>
                <c:pt idx="221">
                  <c:v>0.02</c:v>
                </c:pt>
                <c:pt idx="222">
                  <c:v>0.02</c:v>
                </c:pt>
                <c:pt idx="223">
                  <c:v>0.02</c:v>
                </c:pt>
                <c:pt idx="224">
                  <c:v>0.02</c:v>
                </c:pt>
                <c:pt idx="225">
                  <c:v>0.02</c:v>
                </c:pt>
                <c:pt idx="226">
                  <c:v>0.02</c:v>
                </c:pt>
                <c:pt idx="227">
                  <c:v>0.02</c:v>
                </c:pt>
                <c:pt idx="228">
                  <c:v>0.02</c:v>
                </c:pt>
                <c:pt idx="229">
                  <c:v>0.02</c:v>
                </c:pt>
                <c:pt idx="230">
                  <c:v>0.02</c:v>
                </c:pt>
                <c:pt idx="231">
                  <c:v>0.02</c:v>
                </c:pt>
                <c:pt idx="232">
                  <c:v>0.02</c:v>
                </c:pt>
                <c:pt idx="233">
                  <c:v>0.02</c:v>
                </c:pt>
                <c:pt idx="234">
                  <c:v>0.02</c:v>
                </c:pt>
                <c:pt idx="235">
                  <c:v>0.02</c:v>
                </c:pt>
                <c:pt idx="236">
                  <c:v>0.02</c:v>
                </c:pt>
                <c:pt idx="237">
                  <c:v>0.02</c:v>
                </c:pt>
                <c:pt idx="238">
                  <c:v>0.02</c:v>
                </c:pt>
                <c:pt idx="239">
                  <c:v>0.02</c:v>
                </c:pt>
                <c:pt idx="240">
                  <c:v>0.02</c:v>
                </c:pt>
                <c:pt idx="241">
                  <c:v>0.02</c:v>
                </c:pt>
                <c:pt idx="242">
                  <c:v>0.02</c:v>
                </c:pt>
                <c:pt idx="243">
                  <c:v>0.02</c:v>
                </c:pt>
                <c:pt idx="244">
                  <c:v>0.02</c:v>
                </c:pt>
                <c:pt idx="245">
                  <c:v>0.02</c:v>
                </c:pt>
                <c:pt idx="246">
                  <c:v>0.02</c:v>
                </c:pt>
                <c:pt idx="247">
                  <c:v>0.02</c:v>
                </c:pt>
                <c:pt idx="248">
                  <c:v>0.02</c:v>
                </c:pt>
                <c:pt idx="249">
                  <c:v>0.02</c:v>
                </c:pt>
                <c:pt idx="250">
                  <c:v>0.02</c:v>
                </c:pt>
                <c:pt idx="251">
                  <c:v>0.02</c:v>
                </c:pt>
                <c:pt idx="252">
                  <c:v>0.02</c:v>
                </c:pt>
                <c:pt idx="253">
                  <c:v>0.02</c:v>
                </c:pt>
                <c:pt idx="254">
                  <c:v>0.02</c:v>
                </c:pt>
                <c:pt idx="255">
                  <c:v>0.02</c:v>
                </c:pt>
                <c:pt idx="256">
                  <c:v>0.02</c:v>
                </c:pt>
                <c:pt idx="257">
                  <c:v>0.02</c:v>
                </c:pt>
                <c:pt idx="258">
                  <c:v>0.02</c:v>
                </c:pt>
                <c:pt idx="259">
                  <c:v>0.02</c:v>
                </c:pt>
                <c:pt idx="260">
                  <c:v>0.02</c:v>
                </c:pt>
                <c:pt idx="261">
                  <c:v>0.02</c:v>
                </c:pt>
                <c:pt idx="262">
                  <c:v>0.02</c:v>
                </c:pt>
                <c:pt idx="263">
                  <c:v>0.02</c:v>
                </c:pt>
                <c:pt idx="264">
                  <c:v>0.02</c:v>
                </c:pt>
                <c:pt idx="265">
                  <c:v>0.02</c:v>
                </c:pt>
                <c:pt idx="266">
                  <c:v>0.02</c:v>
                </c:pt>
                <c:pt idx="267">
                  <c:v>0.02</c:v>
                </c:pt>
                <c:pt idx="268">
                  <c:v>0.02</c:v>
                </c:pt>
                <c:pt idx="269">
                  <c:v>0.02</c:v>
                </c:pt>
                <c:pt idx="270">
                  <c:v>0.02</c:v>
                </c:pt>
                <c:pt idx="271">
                  <c:v>0.02</c:v>
                </c:pt>
                <c:pt idx="272">
                  <c:v>0.02</c:v>
                </c:pt>
                <c:pt idx="273">
                  <c:v>0.02</c:v>
                </c:pt>
                <c:pt idx="274">
                  <c:v>0.02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0.02</c:v>
                </c:pt>
                <c:pt idx="279">
                  <c:v>0.02</c:v>
                </c:pt>
                <c:pt idx="280">
                  <c:v>0.02</c:v>
                </c:pt>
                <c:pt idx="281">
                  <c:v>0.02</c:v>
                </c:pt>
                <c:pt idx="282">
                  <c:v>0.02</c:v>
                </c:pt>
                <c:pt idx="283">
                  <c:v>0.02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0.02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  <c:pt idx="293">
                  <c:v>0.02</c:v>
                </c:pt>
                <c:pt idx="294">
                  <c:v>0.02</c:v>
                </c:pt>
                <c:pt idx="295">
                  <c:v>0.02</c:v>
                </c:pt>
                <c:pt idx="296">
                  <c:v>0.02</c:v>
                </c:pt>
                <c:pt idx="297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833122017229699"/>
          <c:y val="0.83117444118872696"/>
          <c:w val="0.40594987237938523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 CPI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Sheet1!$A$2:$A$299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Sheet1!$B$2:$B$299</c:f>
              <c:numCache>
                <c:formatCode>0.00%</c:formatCode>
                <c:ptCount val="298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  <c:pt idx="288">
                  <c:v>3.1E-2</c:v>
                </c:pt>
                <c:pt idx="289">
                  <c:v>3.2000000000000001E-2</c:v>
                </c:pt>
                <c:pt idx="290">
                  <c:v>3.5000000000000003E-2</c:v>
                </c:pt>
                <c:pt idx="291">
                  <c:v>3.4000000000000002E-2</c:v>
                </c:pt>
                <c:pt idx="292">
                  <c:v>3.3000000000000002E-2</c:v>
                </c:pt>
                <c:pt idx="293">
                  <c:v>3.2000000000000001E-2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Sheet1!$A$2:$A$299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Sheet1!$C$2:$C$299</c:f>
              <c:numCache>
                <c:formatCode>0.00%</c:formatCode>
                <c:ptCount val="298"/>
                <c:pt idx="0">
                  <c:v>1.53727E-2</c:v>
                </c:pt>
                <c:pt idx="1">
                  <c:v>1.7232000000000001E-2</c:v>
                </c:pt>
                <c:pt idx="2">
                  <c:v>1.9004E-2</c:v>
                </c:pt>
                <c:pt idx="3">
                  <c:v>1.7068699999999999E-2</c:v>
                </c:pt>
                <c:pt idx="4">
                  <c:v>1.7178800000000001E-2</c:v>
                </c:pt>
                <c:pt idx="5">
                  <c:v>1.7422699999999999E-2</c:v>
                </c:pt>
                <c:pt idx="6">
                  <c:v>1.7908799999999999E-2</c:v>
                </c:pt>
                <c:pt idx="7">
                  <c:v>1.87201E-2</c:v>
                </c:pt>
                <c:pt idx="8">
                  <c:v>1.8494500000000001E-2</c:v>
                </c:pt>
                <c:pt idx="9">
                  <c:v>1.8186600000000001E-2</c:v>
                </c:pt>
                <c:pt idx="10">
                  <c:v>1.9009999999999999E-2</c:v>
                </c:pt>
                <c:pt idx="11">
                  <c:v>1.87102E-2</c:v>
                </c:pt>
                <c:pt idx="12">
                  <c:v>2.0065800000000002E-2</c:v>
                </c:pt>
                <c:pt idx="13">
                  <c:v>2.0348000000000002E-2</c:v>
                </c:pt>
                <c:pt idx="14">
                  <c:v>1.9322300000000001E-2</c:v>
                </c:pt>
                <c:pt idx="15">
                  <c:v>2.02682E-2</c:v>
                </c:pt>
                <c:pt idx="16">
                  <c:v>1.9413199999999999E-2</c:v>
                </c:pt>
                <c:pt idx="17">
                  <c:v>2.0927100000000001E-2</c:v>
                </c:pt>
                <c:pt idx="18">
                  <c:v>2.1226499999999999E-2</c:v>
                </c:pt>
                <c:pt idx="19">
                  <c:v>2.0419300000000001E-2</c:v>
                </c:pt>
                <c:pt idx="20">
                  <c:v>1.21799E-2</c:v>
                </c:pt>
                <c:pt idx="21">
                  <c:v>1.78741E-2</c:v>
                </c:pt>
                <c:pt idx="22">
                  <c:v>1.81382E-2</c:v>
                </c:pt>
                <c:pt idx="23">
                  <c:v>1.7382399999999999E-2</c:v>
                </c:pt>
                <c:pt idx="24">
                  <c:v>1.41926E-2</c:v>
                </c:pt>
                <c:pt idx="25">
                  <c:v>1.43266E-2</c:v>
                </c:pt>
                <c:pt idx="26">
                  <c:v>1.4482800000000001E-2</c:v>
                </c:pt>
                <c:pt idx="27">
                  <c:v>1.57045E-2</c:v>
                </c:pt>
                <c:pt idx="28">
                  <c:v>1.66036E-2</c:v>
                </c:pt>
                <c:pt idx="29">
                  <c:v>1.59335E-2</c:v>
                </c:pt>
                <c:pt idx="30">
                  <c:v>1.5370399999999999E-2</c:v>
                </c:pt>
                <c:pt idx="31">
                  <c:v>1.68798E-2</c:v>
                </c:pt>
                <c:pt idx="32">
                  <c:v>2.4347400000000002E-2</c:v>
                </c:pt>
                <c:pt idx="33">
                  <c:v>1.8044999999999999E-2</c:v>
                </c:pt>
                <c:pt idx="34">
                  <c:v>1.6980499999999999E-2</c:v>
                </c:pt>
                <c:pt idx="35">
                  <c:v>1.7690000000000001E-2</c:v>
                </c:pt>
                <c:pt idx="36">
                  <c:v>1.78006E-2</c:v>
                </c:pt>
                <c:pt idx="37">
                  <c:v>1.72724E-2</c:v>
                </c:pt>
                <c:pt idx="38">
                  <c:v>1.76855E-2</c:v>
                </c:pt>
                <c:pt idx="39">
                  <c:v>1.5978300000000001E-2</c:v>
                </c:pt>
                <c:pt idx="40">
                  <c:v>1.63085E-2</c:v>
                </c:pt>
                <c:pt idx="41">
                  <c:v>1.52762E-2</c:v>
                </c:pt>
                <c:pt idx="42">
                  <c:v>1.57476E-2</c:v>
                </c:pt>
                <c:pt idx="43">
                  <c:v>1.4893099999999999E-2</c:v>
                </c:pt>
                <c:pt idx="44">
                  <c:v>1.46544E-2</c:v>
                </c:pt>
                <c:pt idx="45">
                  <c:v>1.5653799999999999E-2</c:v>
                </c:pt>
                <c:pt idx="46">
                  <c:v>1.6054800000000001E-2</c:v>
                </c:pt>
                <c:pt idx="47">
                  <c:v>1.63845E-2</c:v>
                </c:pt>
                <c:pt idx="48">
                  <c:v>1.82848E-2</c:v>
                </c:pt>
                <c:pt idx="49">
                  <c:v>1.8532400000000001E-2</c:v>
                </c:pt>
                <c:pt idx="50">
                  <c:v>1.8609299999999999E-2</c:v>
                </c:pt>
                <c:pt idx="51">
                  <c:v>2.0125799999999999E-2</c:v>
                </c:pt>
                <c:pt idx="52">
                  <c:v>2.0049600000000001E-2</c:v>
                </c:pt>
                <c:pt idx="53">
                  <c:v>2.10885E-2</c:v>
                </c:pt>
                <c:pt idx="54">
                  <c:v>1.9764799999999999E-2</c:v>
                </c:pt>
                <c:pt idx="55">
                  <c:v>1.90017E-2</c:v>
                </c:pt>
                <c:pt idx="56">
                  <c:v>1.94801E-2</c:v>
                </c:pt>
                <c:pt idx="57">
                  <c:v>1.98312E-2</c:v>
                </c:pt>
                <c:pt idx="58">
                  <c:v>2.06234E-2</c:v>
                </c:pt>
                <c:pt idx="59">
                  <c:v>2.0656000000000001E-2</c:v>
                </c:pt>
                <c:pt idx="60">
                  <c:v>2.1711000000000001E-2</c:v>
                </c:pt>
                <c:pt idx="61">
                  <c:v>2.17457E-2</c:v>
                </c:pt>
                <c:pt idx="62">
                  <c:v>2.25577E-2</c:v>
                </c:pt>
                <c:pt idx="63">
                  <c:v>2.1085E-2</c:v>
                </c:pt>
                <c:pt idx="64">
                  <c:v>2.1773899999999999E-2</c:v>
                </c:pt>
                <c:pt idx="65">
                  <c:v>2.0861000000000001E-2</c:v>
                </c:pt>
                <c:pt idx="66">
                  <c:v>2.1147900000000001E-2</c:v>
                </c:pt>
                <c:pt idx="67">
                  <c:v>2.1589899999999999E-2</c:v>
                </c:pt>
                <c:pt idx="68">
                  <c:v>2.1941200000000001E-2</c:v>
                </c:pt>
                <c:pt idx="69">
                  <c:v>2.26406E-2</c:v>
                </c:pt>
                <c:pt idx="70">
                  <c:v>2.3062200000000001E-2</c:v>
                </c:pt>
                <c:pt idx="71">
                  <c:v>2.2803500000000001E-2</c:v>
                </c:pt>
                <c:pt idx="72">
                  <c:v>2.1432199999999998E-2</c:v>
                </c:pt>
                <c:pt idx="73">
                  <c:v>2.1385399999999999E-2</c:v>
                </c:pt>
                <c:pt idx="74">
                  <c:v>2.1673700000000001E-2</c:v>
                </c:pt>
                <c:pt idx="75">
                  <c:v>2.3612500000000002E-2</c:v>
                </c:pt>
                <c:pt idx="76">
                  <c:v>2.4085499999999999E-2</c:v>
                </c:pt>
                <c:pt idx="77">
                  <c:v>2.59595E-2</c:v>
                </c:pt>
                <c:pt idx="78">
                  <c:v>2.5457799999999999E-2</c:v>
                </c:pt>
                <c:pt idx="79">
                  <c:v>2.6702199999999999E-2</c:v>
                </c:pt>
                <c:pt idx="80">
                  <c:v>2.6057199999999999E-2</c:v>
                </c:pt>
                <c:pt idx="81">
                  <c:v>2.4971299999999998E-2</c:v>
                </c:pt>
                <c:pt idx="82">
                  <c:v>2.2845000000000001E-2</c:v>
                </c:pt>
                <c:pt idx="83">
                  <c:v>2.3157400000000002E-2</c:v>
                </c:pt>
                <c:pt idx="84">
                  <c:v>2.5004700000000001E-2</c:v>
                </c:pt>
                <c:pt idx="85">
                  <c:v>2.55669E-2</c:v>
                </c:pt>
                <c:pt idx="86">
                  <c:v>2.3783599999999998E-2</c:v>
                </c:pt>
                <c:pt idx="87">
                  <c:v>2.2114000000000002E-2</c:v>
                </c:pt>
                <c:pt idx="88">
                  <c:v>2.0764399999999999E-2</c:v>
                </c:pt>
                <c:pt idx="89">
                  <c:v>1.9873499999999999E-2</c:v>
                </c:pt>
                <c:pt idx="90">
                  <c:v>2.0405199999999998E-2</c:v>
                </c:pt>
                <c:pt idx="91">
                  <c:v>1.9857900000000001E-2</c:v>
                </c:pt>
                <c:pt idx="92">
                  <c:v>2.1023699999999999E-2</c:v>
                </c:pt>
                <c:pt idx="93">
                  <c:v>2.1841099999999999E-2</c:v>
                </c:pt>
                <c:pt idx="94">
                  <c:v>2.33539E-2</c:v>
                </c:pt>
                <c:pt idx="95">
                  <c:v>2.40451E-2</c:v>
                </c:pt>
                <c:pt idx="96">
                  <c:v>2.1931300000000001E-2</c:v>
                </c:pt>
                <c:pt idx="97">
                  <c:v>2.0720300000000001E-2</c:v>
                </c:pt>
                <c:pt idx="98">
                  <c:v>2.1688099999999998E-2</c:v>
                </c:pt>
                <c:pt idx="99">
                  <c:v>2.0832699999999999E-2</c:v>
                </c:pt>
                <c:pt idx="100">
                  <c:v>2.1490800000000001E-2</c:v>
                </c:pt>
                <c:pt idx="101">
                  <c:v>2.2147900000000002E-2</c:v>
                </c:pt>
                <c:pt idx="102">
                  <c:v>2.24496E-2</c:v>
                </c:pt>
                <c:pt idx="103">
                  <c:v>2.2178799999999999E-2</c:v>
                </c:pt>
                <c:pt idx="104">
                  <c:v>2.0440199999999999E-2</c:v>
                </c:pt>
                <c:pt idx="105">
                  <c:v>1.6341899999999999E-2</c:v>
                </c:pt>
                <c:pt idx="106">
                  <c:v>1.3900300000000001E-2</c:v>
                </c:pt>
                <c:pt idx="107">
                  <c:v>1.13715E-2</c:v>
                </c:pt>
                <c:pt idx="108">
                  <c:v>9.0556999999999999E-3</c:v>
                </c:pt>
                <c:pt idx="109">
                  <c:v>8.8763999999999996E-3</c:v>
                </c:pt>
                <c:pt idx="110">
                  <c:v>7.6254000000000001E-3</c:v>
                </c:pt>
                <c:pt idx="111">
                  <c:v>9.2896999999999997E-3</c:v>
                </c:pt>
                <c:pt idx="112">
                  <c:v>8.2223999999999995E-3</c:v>
                </c:pt>
                <c:pt idx="113">
                  <c:v>7.1980000000000004E-3</c:v>
                </c:pt>
                <c:pt idx="114">
                  <c:v>6.2551999999999998E-3</c:v>
                </c:pt>
                <c:pt idx="115">
                  <c:v>6.5113999999999997E-3</c:v>
                </c:pt>
                <c:pt idx="116">
                  <c:v>7.2427000000000004E-3</c:v>
                </c:pt>
                <c:pt idx="117">
                  <c:v>1.23946E-2</c:v>
                </c:pt>
                <c:pt idx="118">
                  <c:v>1.37415E-2</c:v>
                </c:pt>
                <c:pt idx="119">
                  <c:v>1.5100799999999999E-2</c:v>
                </c:pt>
                <c:pt idx="120">
                  <c:v>1.6902400000000001E-2</c:v>
                </c:pt>
                <c:pt idx="121">
                  <c:v>1.6984099999999999E-2</c:v>
                </c:pt>
                <c:pt idx="122">
                  <c:v>1.7774000000000002E-2</c:v>
                </c:pt>
                <c:pt idx="123">
                  <c:v>1.6017799999999999E-2</c:v>
                </c:pt>
                <c:pt idx="124">
                  <c:v>1.6363300000000001E-2</c:v>
                </c:pt>
                <c:pt idx="125">
                  <c:v>1.5564700000000001E-2</c:v>
                </c:pt>
                <c:pt idx="126">
                  <c:v>1.47008E-2</c:v>
                </c:pt>
                <c:pt idx="127">
                  <c:v>1.4175800000000001E-2</c:v>
                </c:pt>
                <c:pt idx="128">
                  <c:v>1.2978699999999999E-2</c:v>
                </c:pt>
                <c:pt idx="129">
                  <c:v>1.07933E-2</c:v>
                </c:pt>
                <c:pt idx="130">
                  <c:v>1.1210899999999999E-2</c:v>
                </c:pt>
                <c:pt idx="131">
                  <c:v>1.05559E-2</c:v>
                </c:pt>
                <c:pt idx="132">
                  <c:v>1.12473E-2</c:v>
                </c:pt>
                <c:pt idx="133">
                  <c:v>1.2130699999999999E-2</c:v>
                </c:pt>
                <c:pt idx="134">
                  <c:v>1.2143599999999999E-2</c:v>
                </c:pt>
                <c:pt idx="135">
                  <c:v>1.3951399999999999E-2</c:v>
                </c:pt>
                <c:pt idx="136">
                  <c:v>1.5240500000000001E-2</c:v>
                </c:pt>
                <c:pt idx="137">
                  <c:v>1.5854E-2</c:v>
                </c:pt>
                <c:pt idx="138">
                  <c:v>1.7343999999999998E-2</c:v>
                </c:pt>
                <c:pt idx="139">
                  <c:v>1.8392200000000001E-2</c:v>
                </c:pt>
                <c:pt idx="140">
                  <c:v>1.85057E-2</c:v>
                </c:pt>
                <c:pt idx="141">
                  <c:v>1.74459E-2</c:v>
                </c:pt>
                <c:pt idx="142">
                  <c:v>1.82785E-2</c:v>
                </c:pt>
                <c:pt idx="143">
                  <c:v>1.9758100000000001E-2</c:v>
                </c:pt>
                <c:pt idx="144">
                  <c:v>2.061E-2</c:v>
                </c:pt>
                <c:pt idx="145">
                  <c:v>2.0245699999999998E-2</c:v>
                </c:pt>
                <c:pt idx="146">
                  <c:v>2.04406E-2</c:v>
                </c:pt>
                <c:pt idx="147">
                  <c:v>1.9647499999999998E-2</c:v>
                </c:pt>
                <c:pt idx="148">
                  <c:v>1.8254699999999999E-2</c:v>
                </c:pt>
                <c:pt idx="149">
                  <c:v>1.8193999999999998E-2</c:v>
                </c:pt>
                <c:pt idx="150">
                  <c:v>1.7739999999999999E-2</c:v>
                </c:pt>
                <c:pt idx="151">
                  <c:v>1.6354500000000001E-2</c:v>
                </c:pt>
                <c:pt idx="152">
                  <c:v>1.6921599999999998E-2</c:v>
                </c:pt>
                <c:pt idx="153">
                  <c:v>1.8890899999999999E-2</c:v>
                </c:pt>
                <c:pt idx="154">
                  <c:v>1.78391E-2</c:v>
                </c:pt>
                <c:pt idx="155">
                  <c:v>1.68903E-2</c:v>
                </c:pt>
                <c:pt idx="156">
                  <c:v>1.5943499999999999E-2</c:v>
                </c:pt>
                <c:pt idx="157">
                  <c:v>1.5750400000000001E-2</c:v>
                </c:pt>
                <c:pt idx="158">
                  <c:v>1.4960599999999999E-2</c:v>
                </c:pt>
                <c:pt idx="159">
                  <c:v>1.4206099999999999E-2</c:v>
                </c:pt>
                <c:pt idx="160">
                  <c:v>1.4271799999999999E-2</c:v>
                </c:pt>
                <c:pt idx="161">
                  <c:v>1.48874E-2</c:v>
                </c:pt>
                <c:pt idx="162">
                  <c:v>1.5132E-2</c:v>
                </c:pt>
                <c:pt idx="163">
                  <c:v>1.56718E-2</c:v>
                </c:pt>
                <c:pt idx="164">
                  <c:v>1.5552699999999999E-2</c:v>
                </c:pt>
                <c:pt idx="165">
                  <c:v>1.5256499999999999E-2</c:v>
                </c:pt>
                <c:pt idx="166">
                  <c:v>1.59358E-2</c:v>
                </c:pt>
                <c:pt idx="167">
                  <c:v>1.6579900000000002E-2</c:v>
                </c:pt>
                <c:pt idx="168">
                  <c:v>1.5415699999999999E-2</c:v>
                </c:pt>
                <c:pt idx="169">
                  <c:v>1.4822999999999999E-2</c:v>
                </c:pt>
                <c:pt idx="170">
                  <c:v>1.58184E-2</c:v>
                </c:pt>
                <c:pt idx="171">
                  <c:v>1.6962700000000001E-2</c:v>
                </c:pt>
                <c:pt idx="172">
                  <c:v>1.7665299999999998E-2</c:v>
                </c:pt>
                <c:pt idx="173">
                  <c:v>1.71731E-2</c:v>
                </c:pt>
                <c:pt idx="174">
                  <c:v>1.7742000000000001E-2</c:v>
                </c:pt>
                <c:pt idx="175">
                  <c:v>1.6944500000000001E-2</c:v>
                </c:pt>
                <c:pt idx="176">
                  <c:v>1.7062999999999998E-2</c:v>
                </c:pt>
                <c:pt idx="177">
                  <c:v>1.5821200000000001E-2</c:v>
                </c:pt>
                <c:pt idx="178">
                  <c:v>1.51281E-2</c:v>
                </c:pt>
                <c:pt idx="179">
                  <c:v>1.4697099999999999E-2</c:v>
                </c:pt>
                <c:pt idx="180">
                  <c:v>1.3570799999999999E-2</c:v>
                </c:pt>
                <c:pt idx="181">
                  <c:v>1.3962499999999999E-2</c:v>
                </c:pt>
                <c:pt idx="182">
                  <c:v>1.3595100000000001E-2</c:v>
                </c:pt>
                <c:pt idx="183">
                  <c:v>1.3384699999999999E-2</c:v>
                </c:pt>
                <c:pt idx="184">
                  <c:v>1.28468E-2</c:v>
                </c:pt>
                <c:pt idx="185">
                  <c:v>1.2899799999999999E-2</c:v>
                </c:pt>
                <c:pt idx="186">
                  <c:v>1.19378E-2</c:v>
                </c:pt>
                <c:pt idx="187">
                  <c:v>1.2291099999999999E-2</c:v>
                </c:pt>
                <c:pt idx="188">
                  <c:v>1.23435E-2</c:v>
                </c:pt>
                <c:pt idx="189">
                  <c:v>1.1579799999999999E-2</c:v>
                </c:pt>
                <c:pt idx="190">
                  <c:v>1.15674E-2</c:v>
                </c:pt>
                <c:pt idx="191">
                  <c:v>1.1286900000000001E-2</c:v>
                </c:pt>
                <c:pt idx="192">
                  <c:v>1.3369799999999999E-2</c:v>
                </c:pt>
                <c:pt idx="193">
                  <c:v>1.39434E-2</c:v>
                </c:pt>
                <c:pt idx="194">
                  <c:v>1.3845100000000001E-2</c:v>
                </c:pt>
                <c:pt idx="195">
                  <c:v>1.46754E-2</c:v>
                </c:pt>
                <c:pt idx="196">
                  <c:v>1.49734E-2</c:v>
                </c:pt>
                <c:pt idx="197">
                  <c:v>1.49841E-2</c:v>
                </c:pt>
                <c:pt idx="198">
                  <c:v>1.5812199999999998E-2</c:v>
                </c:pt>
                <c:pt idx="199">
                  <c:v>1.69757E-2</c:v>
                </c:pt>
                <c:pt idx="200">
                  <c:v>1.6839400000000001E-2</c:v>
                </c:pt>
                <c:pt idx="201">
                  <c:v>1.8201100000000001E-2</c:v>
                </c:pt>
                <c:pt idx="202">
                  <c:v>1.7619599999999999E-2</c:v>
                </c:pt>
                <c:pt idx="203">
                  <c:v>1.8284100000000001E-2</c:v>
                </c:pt>
                <c:pt idx="204">
                  <c:v>1.9020200000000001E-2</c:v>
                </c:pt>
                <c:pt idx="205">
                  <c:v>1.9408000000000002E-2</c:v>
                </c:pt>
                <c:pt idx="206">
                  <c:v>1.7465700000000001E-2</c:v>
                </c:pt>
                <c:pt idx="207">
                  <c:v>1.7336899999999999E-2</c:v>
                </c:pt>
                <c:pt idx="208">
                  <c:v>1.67157E-2</c:v>
                </c:pt>
                <c:pt idx="209">
                  <c:v>1.6959399999999999E-2</c:v>
                </c:pt>
                <c:pt idx="210">
                  <c:v>1.5848399999999999E-2</c:v>
                </c:pt>
                <c:pt idx="211">
                  <c:v>1.51988E-2</c:v>
                </c:pt>
                <c:pt idx="212">
                  <c:v>1.53501E-2</c:v>
                </c:pt>
                <c:pt idx="213">
                  <c:v>1.6507899999999999E-2</c:v>
                </c:pt>
                <c:pt idx="214">
                  <c:v>1.6790099999999999E-2</c:v>
                </c:pt>
                <c:pt idx="215">
                  <c:v>1.69552E-2</c:v>
                </c:pt>
                <c:pt idx="216">
                  <c:v>1.7489899999999999E-2</c:v>
                </c:pt>
                <c:pt idx="217">
                  <c:v>1.7660599999999999E-2</c:v>
                </c:pt>
                <c:pt idx="218">
                  <c:v>2.0472400000000002E-2</c:v>
                </c:pt>
                <c:pt idx="219">
                  <c:v>1.9791900000000001E-2</c:v>
                </c:pt>
                <c:pt idx="220">
                  <c:v>2.0767000000000001E-2</c:v>
                </c:pt>
                <c:pt idx="221">
                  <c:v>2.0365999999999999E-2</c:v>
                </c:pt>
                <c:pt idx="222">
                  <c:v>2.1104100000000001E-2</c:v>
                </c:pt>
                <c:pt idx="223">
                  <c:v>2.0097299999999998E-2</c:v>
                </c:pt>
                <c:pt idx="224">
                  <c:v>2.0893599999999998E-2</c:v>
                </c:pt>
                <c:pt idx="225">
                  <c:v>1.96039E-2</c:v>
                </c:pt>
                <c:pt idx="226">
                  <c:v>2.0712499999999998E-2</c:v>
                </c:pt>
                <c:pt idx="227">
                  <c:v>2.0847500000000001E-2</c:v>
                </c:pt>
                <c:pt idx="228">
                  <c:v>1.8830199999999998E-2</c:v>
                </c:pt>
                <c:pt idx="229">
                  <c:v>1.7344999999999999E-2</c:v>
                </c:pt>
                <c:pt idx="230">
                  <c:v>1.6319500000000001E-2</c:v>
                </c:pt>
                <c:pt idx="231">
                  <c:v>1.73121E-2</c:v>
                </c:pt>
                <c:pt idx="232">
                  <c:v>1.6524799999999999E-2</c:v>
                </c:pt>
                <c:pt idx="233">
                  <c:v>1.7506600000000001E-2</c:v>
                </c:pt>
                <c:pt idx="234">
                  <c:v>1.75832E-2</c:v>
                </c:pt>
                <c:pt idx="235">
                  <c:v>1.8358900000000001E-2</c:v>
                </c:pt>
                <c:pt idx="236">
                  <c:v>1.6863400000000001E-2</c:v>
                </c:pt>
                <c:pt idx="237">
                  <c:v>1.69038E-2</c:v>
                </c:pt>
                <c:pt idx="238">
                  <c:v>1.5275499999999999E-2</c:v>
                </c:pt>
                <c:pt idx="239">
                  <c:v>1.5881599999999999E-2</c:v>
                </c:pt>
                <c:pt idx="240">
                  <c:v>1.6862499999999999E-2</c:v>
                </c:pt>
                <c:pt idx="241">
                  <c:v>1.7975499999999998E-2</c:v>
                </c:pt>
                <c:pt idx="242">
                  <c:v>1.6102399999999999E-2</c:v>
                </c:pt>
                <c:pt idx="243">
                  <c:v>9.1178000000000006E-3</c:v>
                </c:pt>
                <c:pt idx="244">
                  <c:v>9.3583E-3</c:v>
                </c:pt>
                <c:pt idx="245">
                  <c:v>9.3839000000000006E-3</c:v>
                </c:pt>
                <c:pt idx="246">
                  <c:v>1.1305600000000001E-2</c:v>
                </c:pt>
                <c:pt idx="247">
                  <c:v>1.34675E-2</c:v>
                </c:pt>
                <c:pt idx="248">
                  <c:v>1.4598699999999999E-2</c:v>
                </c:pt>
                <c:pt idx="249">
                  <c:v>1.35205E-2</c:v>
                </c:pt>
                <c:pt idx="250">
                  <c:v>1.35438E-2</c:v>
                </c:pt>
                <c:pt idx="251">
                  <c:v>1.46313E-2</c:v>
                </c:pt>
                <c:pt idx="252">
                  <c:v>1.5698E-2</c:v>
                </c:pt>
                <c:pt idx="253">
                  <c:v>1.5626399999999999E-2</c:v>
                </c:pt>
                <c:pt idx="254">
                  <c:v>2.0452000000000001E-2</c:v>
                </c:pt>
                <c:pt idx="255">
                  <c:v>3.1224499999999999E-2</c:v>
                </c:pt>
                <c:pt idx="256">
                  <c:v>3.5171399999999998E-2</c:v>
                </c:pt>
                <c:pt idx="257">
                  <c:v>3.8018200000000002E-2</c:v>
                </c:pt>
                <c:pt idx="258">
                  <c:v>3.86687E-2</c:v>
                </c:pt>
                <c:pt idx="259">
                  <c:v>3.8819800000000002E-2</c:v>
                </c:pt>
                <c:pt idx="260">
                  <c:v>3.9191400000000001E-2</c:v>
                </c:pt>
                <c:pt idx="261">
                  <c:v>4.3081300000000003E-2</c:v>
                </c:pt>
                <c:pt idx="262">
                  <c:v>4.8181500000000002E-2</c:v>
                </c:pt>
                <c:pt idx="263">
                  <c:v>5.0436099999999998E-2</c:v>
                </c:pt>
                <c:pt idx="264">
                  <c:v>5.2089999999999997E-2</c:v>
                </c:pt>
                <c:pt idx="265">
                  <c:v>5.4185700000000003E-2</c:v>
                </c:pt>
                <c:pt idx="266">
                  <c:v>5.36477E-2</c:v>
                </c:pt>
                <c:pt idx="267" formatCode="General">
                  <c:v>5.0298700000000002E-2</c:v>
                </c:pt>
                <c:pt idx="268" formatCode="General">
                  <c:v>4.8815400000000002E-2</c:v>
                </c:pt>
                <c:pt idx="269" formatCode="General">
                  <c:v>5.0354099999999999E-2</c:v>
                </c:pt>
                <c:pt idx="270" formatCode="General">
                  <c:v>4.7032999999999998E-2</c:v>
                </c:pt>
                <c:pt idx="271" formatCode="General">
                  <c:v>4.9340500000000002E-2</c:v>
                </c:pt>
                <c:pt idx="272" formatCode="General">
                  <c:v>5.20153E-2</c:v>
                </c:pt>
                <c:pt idx="273" formatCode="General">
                  <c:v>5.1030399999999997E-2</c:v>
                </c:pt>
                <c:pt idx="274" formatCode="General">
                  <c:v>4.7966000000000002E-2</c:v>
                </c:pt>
                <c:pt idx="275" formatCode="General">
                  <c:v>4.6200699999999997E-2</c:v>
                </c:pt>
                <c:pt idx="276" formatCode="General">
                  <c:v>4.6877700000000001E-2</c:v>
                </c:pt>
                <c:pt idx="277" formatCode="General">
                  <c:v>4.6549199999999999E-2</c:v>
                </c:pt>
                <c:pt idx="278" formatCode="General">
                  <c:v>4.6082600000000001E-2</c:v>
                </c:pt>
                <c:pt idx="279" formatCode="General">
                  <c:v>4.6791800000000001E-2</c:v>
                </c:pt>
                <c:pt idx="280" formatCode="General">
                  <c:v>4.6159600000000002E-2</c:v>
                </c:pt>
                <c:pt idx="281" formatCode="General">
                  <c:v>4.2999999999999997E-2</c:v>
                </c:pt>
                <c:pt idx="282" formatCode="General">
                  <c:v>4.2000000000000003E-2</c:v>
                </c:pt>
                <c:pt idx="283" formatCode="General">
                  <c:v>3.6999999999999998E-2</c:v>
                </c:pt>
                <c:pt idx="284" formatCode="General">
                  <c:v>3.5999999999999997E-2</c:v>
                </c:pt>
                <c:pt idx="285" formatCode="General">
                  <c:v>3.4000000000000002E-2</c:v>
                </c:pt>
                <c:pt idx="286" formatCode="General">
                  <c:v>3.2000000000000001E-2</c:v>
                </c:pt>
                <c:pt idx="287" formatCode="General">
                  <c:v>2.9000000000000001E-2</c:v>
                </c:pt>
                <c:pt idx="288" formatCode="General">
                  <c:v>2.9000000000000001E-2</c:v>
                </c:pt>
                <c:pt idx="289" formatCode="General">
                  <c:v>2.8000000000000001E-2</c:v>
                </c:pt>
                <c:pt idx="290" formatCode="General">
                  <c:v>2.8000000000000001E-2</c:v>
                </c:pt>
                <c:pt idx="291" formatCode="General">
                  <c:v>2.8000000000000001E-2</c:v>
                </c:pt>
                <c:pt idx="292" formatCode="General">
                  <c:v>2.5999999999999999E-2</c:v>
                </c:pt>
                <c:pt idx="293" formatCode="General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Sheet1!$A$2:$A$299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Sheet1!$D$2:$D$299</c:f>
              <c:numCache>
                <c:formatCode>General</c:formatCode>
                <c:ptCount val="298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0.02</c:v>
                </c:pt>
                <c:pt idx="141">
                  <c:v>0.02</c:v>
                </c:pt>
                <c:pt idx="142">
                  <c:v>0.02</c:v>
                </c:pt>
                <c:pt idx="143">
                  <c:v>0.02</c:v>
                </c:pt>
                <c:pt idx="144">
                  <c:v>0.02</c:v>
                </c:pt>
                <c:pt idx="145">
                  <c:v>0.02</c:v>
                </c:pt>
                <c:pt idx="146">
                  <c:v>0.02</c:v>
                </c:pt>
                <c:pt idx="147">
                  <c:v>0.02</c:v>
                </c:pt>
                <c:pt idx="148">
                  <c:v>0.02</c:v>
                </c:pt>
                <c:pt idx="149">
                  <c:v>0.02</c:v>
                </c:pt>
                <c:pt idx="150">
                  <c:v>0.02</c:v>
                </c:pt>
                <c:pt idx="151">
                  <c:v>0.02</c:v>
                </c:pt>
                <c:pt idx="152">
                  <c:v>0.02</c:v>
                </c:pt>
                <c:pt idx="153">
                  <c:v>0.02</c:v>
                </c:pt>
                <c:pt idx="154">
                  <c:v>0.02</c:v>
                </c:pt>
                <c:pt idx="155">
                  <c:v>0.02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0.02</c:v>
                </c:pt>
                <c:pt idx="160">
                  <c:v>0.02</c:v>
                </c:pt>
                <c:pt idx="161">
                  <c:v>0.02</c:v>
                </c:pt>
                <c:pt idx="162">
                  <c:v>0.02</c:v>
                </c:pt>
                <c:pt idx="163">
                  <c:v>0.02</c:v>
                </c:pt>
                <c:pt idx="164">
                  <c:v>0.02</c:v>
                </c:pt>
                <c:pt idx="165">
                  <c:v>0.02</c:v>
                </c:pt>
                <c:pt idx="166">
                  <c:v>0.02</c:v>
                </c:pt>
                <c:pt idx="167">
                  <c:v>0.02</c:v>
                </c:pt>
                <c:pt idx="168">
                  <c:v>0.02</c:v>
                </c:pt>
                <c:pt idx="169">
                  <c:v>0.02</c:v>
                </c:pt>
                <c:pt idx="170">
                  <c:v>0.02</c:v>
                </c:pt>
                <c:pt idx="171">
                  <c:v>0.02</c:v>
                </c:pt>
                <c:pt idx="172">
                  <c:v>0.02</c:v>
                </c:pt>
                <c:pt idx="173">
                  <c:v>0.02</c:v>
                </c:pt>
                <c:pt idx="174">
                  <c:v>0.02</c:v>
                </c:pt>
                <c:pt idx="175">
                  <c:v>0.02</c:v>
                </c:pt>
                <c:pt idx="176">
                  <c:v>0.02</c:v>
                </c:pt>
                <c:pt idx="177">
                  <c:v>0.02</c:v>
                </c:pt>
                <c:pt idx="178">
                  <c:v>0.02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0.02</c:v>
                </c:pt>
                <c:pt idx="184">
                  <c:v>0.02</c:v>
                </c:pt>
                <c:pt idx="185">
                  <c:v>0.02</c:v>
                </c:pt>
                <c:pt idx="186">
                  <c:v>0.02</c:v>
                </c:pt>
                <c:pt idx="187">
                  <c:v>0.02</c:v>
                </c:pt>
                <c:pt idx="188">
                  <c:v>0.02</c:v>
                </c:pt>
                <c:pt idx="189">
                  <c:v>0.02</c:v>
                </c:pt>
                <c:pt idx="190">
                  <c:v>0.02</c:v>
                </c:pt>
                <c:pt idx="191">
                  <c:v>0.02</c:v>
                </c:pt>
                <c:pt idx="192">
                  <c:v>0.02</c:v>
                </c:pt>
                <c:pt idx="193">
                  <c:v>0.02</c:v>
                </c:pt>
                <c:pt idx="194">
                  <c:v>0.02</c:v>
                </c:pt>
                <c:pt idx="195">
                  <c:v>0.02</c:v>
                </c:pt>
                <c:pt idx="196">
                  <c:v>0.02</c:v>
                </c:pt>
                <c:pt idx="197">
                  <c:v>0.02</c:v>
                </c:pt>
                <c:pt idx="198">
                  <c:v>0.02</c:v>
                </c:pt>
                <c:pt idx="199">
                  <c:v>0.02</c:v>
                </c:pt>
                <c:pt idx="200">
                  <c:v>0.02</c:v>
                </c:pt>
                <c:pt idx="201">
                  <c:v>0.02</c:v>
                </c:pt>
                <c:pt idx="202">
                  <c:v>0.02</c:v>
                </c:pt>
                <c:pt idx="203">
                  <c:v>0.02</c:v>
                </c:pt>
                <c:pt idx="204">
                  <c:v>0.02</c:v>
                </c:pt>
                <c:pt idx="205">
                  <c:v>0.02</c:v>
                </c:pt>
                <c:pt idx="206">
                  <c:v>0.02</c:v>
                </c:pt>
                <c:pt idx="207">
                  <c:v>0.02</c:v>
                </c:pt>
                <c:pt idx="208">
                  <c:v>0.02</c:v>
                </c:pt>
                <c:pt idx="209">
                  <c:v>0.02</c:v>
                </c:pt>
                <c:pt idx="210">
                  <c:v>0.02</c:v>
                </c:pt>
                <c:pt idx="211">
                  <c:v>0.02</c:v>
                </c:pt>
                <c:pt idx="212">
                  <c:v>0.02</c:v>
                </c:pt>
                <c:pt idx="213">
                  <c:v>0.02</c:v>
                </c:pt>
                <c:pt idx="214">
                  <c:v>0.02</c:v>
                </c:pt>
                <c:pt idx="215">
                  <c:v>0.02</c:v>
                </c:pt>
                <c:pt idx="216">
                  <c:v>0.02</c:v>
                </c:pt>
                <c:pt idx="217">
                  <c:v>0.02</c:v>
                </c:pt>
                <c:pt idx="218">
                  <c:v>0.02</c:v>
                </c:pt>
                <c:pt idx="219">
                  <c:v>0.02</c:v>
                </c:pt>
                <c:pt idx="220">
                  <c:v>0.02</c:v>
                </c:pt>
                <c:pt idx="221">
                  <c:v>0.02</c:v>
                </c:pt>
                <c:pt idx="222">
                  <c:v>0.02</c:v>
                </c:pt>
                <c:pt idx="223">
                  <c:v>0.02</c:v>
                </c:pt>
                <c:pt idx="224">
                  <c:v>0.02</c:v>
                </c:pt>
                <c:pt idx="225">
                  <c:v>0.02</c:v>
                </c:pt>
                <c:pt idx="226">
                  <c:v>0.02</c:v>
                </c:pt>
                <c:pt idx="227">
                  <c:v>0.02</c:v>
                </c:pt>
                <c:pt idx="228">
                  <c:v>0.02</c:v>
                </c:pt>
                <c:pt idx="229">
                  <c:v>0.02</c:v>
                </c:pt>
                <c:pt idx="230">
                  <c:v>0.02</c:v>
                </c:pt>
                <c:pt idx="231">
                  <c:v>0.02</c:v>
                </c:pt>
                <c:pt idx="232">
                  <c:v>0.02</c:v>
                </c:pt>
                <c:pt idx="233">
                  <c:v>0.02</c:v>
                </c:pt>
                <c:pt idx="234">
                  <c:v>0.02</c:v>
                </c:pt>
                <c:pt idx="235">
                  <c:v>0.02</c:v>
                </c:pt>
                <c:pt idx="236">
                  <c:v>0.02</c:v>
                </c:pt>
                <c:pt idx="237">
                  <c:v>0.02</c:v>
                </c:pt>
                <c:pt idx="238">
                  <c:v>0.02</c:v>
                </c:pt>
                <c:pt idx="239">
                  <c:v>0.02</c:v>
                </c:pt>
                <c:pt idx="240">
                  <c:v>0.02</c:v>
                </c:pt>
                <c:pt idx="241">
                  <c:v>0.02</c:v>
                </c:pt>
                <c:pt idx="242">
                  <c:v>0.02</c:v>
                </c:pt>
                <c:pt idx="243">
                  <c:v>0.02</c:v>
                </c:pt>
                <c:pt idx="244">
                  <c:v>0.02</c:v>
                </c:pt>
                <c:pt idx="245">
                  <c:v>0.02</c:v>
                </c:pt>
                <c:pt idx="246">
                  <c:v>0.02</c:v>
                </c:pt>
                <c:pt idx="247">
                  <c:v>0.02</c:v>
                </c:pt>
                <c:pt idx="248">
                  <c:v>0.02</c:v>
                </c:pt>
                <c:pt idx="249">
                  <c:v>0.02</c:v>
                </c:pt>
                <c:pt idx="250">
                  <c:v>0.02</c:v>
                </c:pt>
                <c:pt idx="251">
                  <c:v>0.02</c:v>
                </c:pt>
                <c:pt idx="252">
                  <c:v>0.02</c:v>
                </c:pt>
                <c:pt idx="253">
                  <c:v>0.02</c:v>
                </c:pt>
                <c:pt idx="254">
                  <c:v>0.02</c:v>
                </c:pt>
                <c:pt idx="255">
                  <c:v>0.02</c:v>
                </c:pt>
                <c:pt idx="256">
                  <c:v>0.02</c:v>
                </c:pt>
                <c:pt idx="257">
                  <c:v>0.02</c:v>
                </c:pt>
                <c:pt idx="258">
                  <c:v>0.02</c:v>
                </c:pt>
                <c:pt idx="259">
                  <c:v>0.02</c:v>
                </c:pt>
                <c:pt idx="260">
                  <c:v>0.02</c:v>
                </c:pt>
                <c:pt idx="261">
                  <c:v>0.02</c:v>
                </c:pt>
                <c:pt idx="262">
                  <c:v>0.02</c:v>
                </c:pt>
                <c:pt idx="263">
                  <c:v>0.02</c:v>
                </c:pt>
                <c:pt idx="264">
                  <c:v>0.02</c:v>
                </c:pt>
                <c:pt idx="265">
                  <c:v>0.02</c:v>
                </c:pt>
                <c:pt idx="266">
                  <c:v>0.02</c:v>
                </c:pt>
                <c:pt idx="267">
                  <c:v>0.02</c:v>
                </c:pt>
                <c:pt idx="268">
                  <c:v>0.02</c:v>
                </c:pt>
                <c:pt idx="269">
                  <c:v>0.02</c:v>
                </c:pt>
                <c:pt idx="270">
                  <c:v>0.02</c:v>
                </c:pt>
                <c:pt idx="271">
                  <c:v>0.02</c:v>
                </c:pt>
                <c:pt idx="272">
                  <c:v>0.02</c:v>
                </c:pt>
                <c:pt idx="273">
                  <c:v>0.02</c:v>
                </c:pt>
                <c:pt idx="274">
                  <c:v>0.02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0.02</c:v>
                </c:pt>
                <c:pt idx="279">
                  <c:v>0.02</c:v>
                </c:pt>
                <c:pt idx="280">
                  <c:v>0.02</c:v>
                </c:pt>
                <c:pt idx="281">
                  <c:v>0.02</c:v>
                </c:pt>
                <c:pt idx="282">
                  <c:v>0.02</c:v>
                </c:pt>
                <c:pt idx="283">
                  <c:v>0.02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0.02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  <c:pt idx="293">
                  <c:v>0.02</c:v>
                </c:pt>
                <c:pt idx="294">
                  <c:v>0.02</c:v>
                </c:pt>
                <c:pt idx="295">
                  <c:v>0.02</c:v>
                </c:pt>
                <c:pt idx="296">
                  <c:v>0.02</c:v>
                </c:pt>
                <c:pt idx="297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833122017229699"/>
          <c:y val="0.83117444118872696"/>
          <c:w val="0.40594987237938523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 dirty="0"/>
              <a:t>Federal Funds Rate, 2018 - 2024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Graph'!$A$12:$A$2372</c:f>
              <c:numCache>
                <c:formatCode>yyyy\-mm\-dd</c:formatCode>
                <c:ptCount val="236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  <c:pt idx="2097" formatCode="m/d/yyyy">
                  <c:v>45230</c:v>
                </c:pt>
                <c:pt idx="2098" formatCode="m/d/yyyy">
                  <c:v>45231</c:v>
                </c:pt>
                <c:pt idx="2099" formatCode="m/d/yyyy">
                  <c:v>45232</c:v>
                </c:pt>
                <c:pt idx="2100" formatCode="m/d/yyyy">
                  <c:v>45233</c:v>
                </c:pt>
                <c:pt idx="2101" formatCode="m/d/yyyy">
                  <c:v>45234</c:v>
                </c:pt>
                <c:pt idx="2102" formatCode="m/d/yyyy">
                  <c:v>45235</c:v>
                </c:pt>
                <c:pt idx="2103" formatCode="m/d/yyyy">
                  <c:v>45236</c:v>
                </c:pt>
                <c:pt idx="2104" formatCode="m/d/yyyy">
                  <c:v>45237</c:v>
                </c:pt>
                <c:pt idx="2105" formatCode="m/d/yyyy">
                  <c:v>45238</c:v>
                </c:pt>
                <c:pt idx="2106" formatCode="m/d/yyyy">
                  <c:v>45239</c:v>
                </c:pt>
                <c:pt idx="2107" formatCode="m/d/yyyy">
                  <c:v>45240</c:v>
                </c:pt>
                <c:pt idx="2108" formatCode="m/d/yyyy">
                  <c:v>45241</c:v>
                </c:pt>
                <c:pt idx="2109" formatCode="m/d/yyyy">
                  <c:v>45242</c:v>
                </c:pt>
                <c:pt idx="2110" formatCode="m/d/yyyy">
                  <c:v>45243</c:v>
                </c:pt>
                <c:pt idx="2111" formatCode="m/d/yyyy">
                  <c:v>45244</c:v>
                </c:pt>
                <c:pt idx="2112" formatCode="m/d/yyyy">
                  <c:v>45245</c:v>
                </c:pt>
                <c:pt idx="2113" formatCode="m/d/yyyy">
                  <c:v>45246</c:v>
                </c:pt>
                <c:pt idx="2114" formatCode="m/d/yyyy">
                  <c:v>45247</c:v>
                </c:pt>
                <c:pt idx="2115" formatCode="m/d/yyyy">
                  <c:v>45248</c:v>
                </c:pt>
                <c:pt idx="2116" formatCode="m/d/yyyy">
                  <c:v>45249</c:v>
                </c:pt>
                <c:pt idx="2117" formatCode="m/d/yyyy">
                  <c:v>45250</c:v>
                </c:pt>
                <c:pt idx="2118" formatCode="m/d/yyyy">
                  <c:v>45251</c:v>
                </c:pt>
                <c:pt idx="2119" formatCode="m/d/yyyy">
                  <c:v>45252</c:v>
                </c:pt>
                <c:pt idx="2120" formatCode="m/d/yyyy">
                  <c:v>45253</c:v>
                </c:pt>
                <c:pt idx="2121" formatCode="m/d/yyyy">
                  <c:v>45254</c:v>
                </c:pt>
                <c:pt idx="2122" formatCode="m/d/yyyy">
                  <c:v>45255</c:v>
                </c:pt>
                <c:pt idx="2123" formatCode="m/d/yyyy">
                  <c:v>45256</c:v>
                </c:pt>
                <c:pt idx="2124" formatCode="m/d/yyyy">
                  <c:v>45257</c:v>
                </c:pt>
                <c:pt idx="2125" formatCode="m/d/yyyy">
                  <c:v>45258</c:v>
                </c:pt>
                <c:pt idx="2126" formatCode="m/d/yyyy">
                  <c:v>45259</c:v>
                </c:pt>
                <c:pt idx="2127" formatCode="m/d/yyyy">
                  <c:v>45260</c:v>
                </c:pt>
                <c:pt idx="2128" formatCode="m/d/yyyy">
                  <c:v>45261</c:v>
                </c:pt>
                <c:pt idx="2129" formatCode="m/d/yyyy">
                  <c:v>45262</c:v>
                </c:pt>
                <c:pt idx="2130" formatCode="m/d/yyyy">
                  <c:v>45263</c:v>
                </c:pt>
                <c:pt idx="2131" formatCode="m/d/yyyy">
                  <c:v>45264</c:v>
                </c:pt>
                <c:pt idx="2132" formatCode="m/d/yyyy">
                  <c:v>45265</c:v>
                </c:pt>
                <c:pt idx="2133" formatCode="m/d/yyyy">
                  <c:v>45266</c:v>
                </c:pt>
                <c:pt idx="2134" formatCode="m/d/yyyy">
                  <c:v>45267</c:v>
                </c:pt>
                <c:pt idx="2135" formatCode="m/d/yyyy">
                  <c:v>45268</c:v>
                </c:pt>
                <c:pt idx="2136" formatCode="m/d/yyyy">
                  <c:v>45269</c:v>
                </c:pt>
                <c:pt idx="2137" formatCode="m/d/yyyy">
                  <c:v>45270</c:v>
                </c:pt>
                <c:pt idx="2138" formatCode="m/d/yyyy">
                  <c:v>45271</c:v>
                </c:pt>
                <c:pt idx="2139" formatCode="m/d/yyyy">
                  <c:v>45272</c:v>
                </c:pt>
                <c:pt idx="2140" formatCode="m/d/yyyy">
                  <c:v>45273</c:v>
                </c:pt>
                <c:pt idx="2141" formatCode="m/d/yyyy">
                  <c:v>45274</c:v>
                </c:pt>
                <c:pt idx="2142" formatCode="m/d/yyyy">
                  <c:v>45275</c:v>
                </c:pt>
                <c:pt idx="2143" formatCode="m/d/yyyy">
                  <c:v>45276</c:v>
                </c:pt>
                <c:pt idx="2144" formatCode="m/d/yyyy">
                  <c:v>45277</c:v>
                </c:pt>
                <c:pt idx="2145" formatCode="m/d/yyyy">
                  <c:v>45278</c:v>
                </c:pt>
                <c:pt idx="2146" formatCode="m/d/yyyy">
                  <c:v>45279</c:v>
                </c:pt>
                <c:pt idx="2147" formatCode="m/d/yyyy">
                  <c:v>45280</c:v>
                </c:pt>
                <c:pt idx="2148" formatCode="m/d/yyyy">
                  <c:v>45281</c:v>
                </c:pt>
                <c:pt idx="2149" formatCode="m/d/yyyy">
                  <c:v>45282</c:v>
                </c:pt>
                <c:pt idx="2150" formatCode="m/d/yyyy">
                  <c:v>45283</c:v>
                </c:pt>
                <c:pt idx="2151" formatCode="m/d/yyyy">
                  <c:v>45284</c:v>
                </c:pt>
                <c:pt idx="2152" formatCode="m/d/yyyy">
                  <c:v>45285</c:v>
                </c:pt>
                <c:pt idx="2153" formatCode="m/d/yyyy">
                  <c:v>45286</c:v>
                </c:pt>
                <c:pt idx="2154" formatCode="m/d/yyyy">
                  <c:v>45287</c:v>
                </c:pt>
                <c:pt idx="2155" formatCode="m/d/yyyy">
                  <c:v>45288</c:v>
                </c:pt>
                <c:pt idx="2156" formatCode="m/d/yyyy">
                  <c:v>45289</c:v>
                </c:pt>
                <c:pt idx="2157" formatCode="m/d/yyyy">
                  <c:v>45290</c:v>
                </c:pt>
                <c:pt idx="2158" formatCode="m/d/yyyy">
                  <c:v>45291</c:v>
                </c:pt>
                <c:pt idx="2159" formatCode="m/d/yyyy">
                  <c:v>45292</c:v>
                </c:pt>
                <c:pt idx="2160" formatCode="m/d/yyyy">
                  <c:v>45293</c:v>
                </c:pt>
                <c:pt idx="2161" formatCode="m/d/yyyy">
                  <c:v>45294</c:v>
                </c:pt>
                <c:pt idx="2162" formatCode="m/d/yyyy">
                  <c:v>45295</c:v>
                </c:pt>
                <c:pt idx="2163" formatCode="m/d/yyyy">
                  <c:v>45296</c:v>
                </c:pt>
                <c:pt idx="2164" formatCode="m/d/yyyy">
                  <c:v>45297</c:v>
                </c:pt>
                <c:pt idx="2165" formatCode="m/d/yyyy">
                  <c:v>45298</c:v>
                </c:pt>
                <c:pt idx="2166" formatCode="m/d/yyyy">
                  <c:v>45299</c:v>
                </c:pt>
                <c:pt idx="2167" formatCode="m/d/yyyy">
                  <c:v>45300</c:v>
                </c:pt>
                <c:pt idx="2168" formatCode="m/d/yyyy">
                  <c:v>45301</c:v>
                </c:pt>
                <c:pt idx="2169" formatCode="m/d/yyyy">
                  <c:v>45302</c:v>
                </c:pt>
                <c:pt idx="2170" formatCode="m/d/yyyy">
                  <c:v>45303</c:v>
                </c:pt>
                <c:pt idx="2171" formatCode="m/d/yyyy">
                  <c:v>45304</c:v>
                </c:pt>
                <c:pt idx="2172" formatCode="m/d/yyyy">
                  <c:v>45305</c:v>
                </c:pt>
                <c:pt idx="2173" formatCode="m/d/yyyy">
                  <c:v>45306</c:v>
                </c:pt>
                <c:pt idx="2174" formatCode="m/d/yyyy">
                  <c:v>45307</c:v>
                </c:pt>
                <c:pt idx="2175" formatCode="m/d/yyyy">
                  <c:v>45308</c:v>
                </c:pt>
                <c:pt idx="2176" formatCode="m/d/yyyy">
                  <c:v>45309</c:v>
                </c:pt>
                <c:pt idx="2177" formatCode="m/d/yyyy">
                  <c:v>45310</c:v>
                </c:pt>
                <c:pt idx="2178" formatCode="m/d/yyyy">
                  <c:v>45311</c:v>
                </c:pt>
                <c:pt idx="2179" formatCode="m/d/yyyy">
                  <c:v>45312</c:v>
                </c:pt>
                <c:pt idx="2180" formatCode="m/d/yyyy">
                  <c:v>45313</c:v>
                </c:pt>
                <c:pt idx="2181" formatCode="m/d/yyyy">
                  <c:v>45314</c:v>
                </c:pt>
                <c:pt idx="2182" formatCode="m/d/yyyy">
                  <c:v>45315</c:v>
                </c:pt>
                <c:pt idx="2183" formatCode="m/d/yyyy">
                  <c:v>45316</c:v>
                </c:pt>
                <c:pt idx="2184" formatCode="m/d/yyyy">
                  <c:v>45317</c:v>
                </c:pt>
                <c:pt idx="2185" formatCode="m/d/yyyy">
                  <c:v>45318</c:v>
                </c:pt>
                <c:pt idx="2186" formatCode="m/d/yyyy">
                  <c:v>45319</c:v>
                </c:pt>
                <c:pt idx="2187" formatCode="m/d/yyyy">
                  <c:v>45320</c:v>
                </c:pt>
                <c:pt idx="2188" formatCode="m/d/yyyy">
                  <c:v>45321</c:v>
                </c:pt>
                <c:pt idx="2189" formatCode="m/d/yyyy">
                  <c:v>45322</c:v>
                </c:pt>
                <c:pt idx="2190" formatCode="m/d/yyyy">
                  <c:v>45323</c:v>
                </c:pt>
                <c:pt idx="2191" formatCode="m/d/yyyy">
                  <c:v>45324</c:v>
                </c:pt>
                <c:pt idx="2192" formatCode="m/d/yyyy">
                  <c:v>45325</c:v>
                </c:pt>
                <c:pt idx="2193" formatCode="m/d/yyyy">
                  <c:v>45326</c:v>
                </c:pt>
                <c:pt idx="2194" formatCode="m/d/yyyy">
                  <c:v>45327</c:v>
                </c:pt>
                <c:pt idx="2195" formatCode="m/d/yyyy">
                  <c:v>45328</c:v>
                </c:pt>
                <c:pt idx="2196" formatCode="m/d/yyyy">
                  <c:v>45329</c:v>
                </c:pt>
                <c:pt idx="2197" formatCode="m/d/yyyy">
                  <c:v>45330</c:v>
                </c:pt>
                <c:pt idx="2198" formatCode="m/d/yyyy">
                  <c:v>45331</c:v>
                </c:pt>
                <c:pt idx="2199" formatCode="m/d/yyyy">
                  <c:v>45332</c:v>
                </c:pt>
                <c:pt idx="2200" formatCode="m/d/yyyy">
                  <c:v>45333</c:v>
                </c:pt>
                <c:pt idx="2201" formatCode="m/d/yyyy">
                  <c:v>45334</c:v>
                </c:pt>
                <c:pt idx="2202" formatCode="m/d/yyyy">
                  <c:v>45335</c:v>
                </c:pt>
                <c:pt idx="2203" formatCode="m/d/yyyy">
                  <c:v>45336</c:v>
                </c:pt>
                <c:pt idx="2204" formatCode="m/d/yyyy">
                  <c:v>45337</c:v>
                </c:pt>
                <c:pt idx="2205" formatCode="m/d/yyyy">
                  <c:v>45338</c:v>
                </c:pt>
                <c:pt idx="2206" formatCode="m/d/yyyy">
                  <c:v>45339</c:v>
                </c:pt>
                <c:pt idx="2207" formatCode="m/d/yyyy">
                  <c:v>45340</c:v>
                </c:pt>
                <c:pt idx="2208" formatCode="m/d/yyyy">
                  <c:v>45341</c:v>
                </c:pt>
                <c:pt idx="2209" formatCode="m/d/yyyy">
                  <c:v>45342</c:v>
                </c:pt>
                <c:pt idx="2210" formatCode="m/d/yyyy">
                  <c:v>45343</c:v>
                </c:pt>
                <c:pt idx="2211" formatCode="m/d/yyyy">
                  <c:v>45344</c:v>
                </c:pt>
                <c:pt idx="2212" formatCode="m/d/yyyy">
                  <c:v>45345</c:v>
                </c:pt>
                <c:pt idx="2213" formatCode="m/d/yyyy">
                  <c:v>45346</c:v>
                </c:pt>
                <c:pt idx="2214" formatCode="m/d/yyyy">
                  <c:v>45347</c:v>
                </c:pt>
                <c:pt idx="2215" formatCode="m/d/yyyy">
                  <c:v>45348</c:v>
                </c:pt>
                <c:pt idx="2216" formatCode="m/d/yyyy">
                  <c:v>45349</c:v>
                </c:pt>
                <c:pt idx="2217" formatCode="m/d/yyyy">
                  <c:v>45350</c:v>
                </c:pt>
                <c:pt idx="2218" formatCode="m/d/yyyy">
                  <c:v>45351</c:v>
                </c:pt>
                <c:pt idx="2219" formatCode="m/d/yyyy">
                  <c:v>45352</c:v>
                </c:pt>
                <c:pt idx="2220" formatCode="m/d/yyyy">
                  <c:v>45353</c:v>
                </c:pt>
                <c:pt idx="2221" formatCode="m/d/yyyy">
                  <c:v>45354</c:v>
                </c:pt>
                <c:pt idx="2222" formatCode="m/d/yyyy">
                  <c:v>45355</c:v>
                </c:pt>
                <c:pt idx="2223" formatCode="m/d/yyyy">
                  <c:v>45356</c:v>
                </c:pt>
                <c:pt idx="2224" formatCode="m/d/yyyy">
                  <c:v>45357</c:v>
                </c:pt>
                <c:pt idx="2225" formatCode="m/d/yyyy">
                  <c:v>45358</c:v>
                </c:pt>
                <c:pt idx="2226" formatCode="m/d/yyyy">
                  <c:v>45359</c:v>
                </c:pt>
                <c:pt idx="2227" formatCode="m/d/yyyy">
                  <c:v>45360</c:v>
                </c:pt>
                <c:pt idx="2228" formatCode="m/d/yyyy">
                  <c:v>45361</c:v>
                </c:pt>
                <c:pt idx="2229" formatCode="m/d/yyyy">
                  <c:v>45362</c:v>
                </c:pt>
                <c:pt idx="2230" formatCode="m/d/yyyy">
                  <c:v>45363</c:v>
                </c:pt>
                <c:pt idx="2231" formatCode="m/d/yyyy">
                  <c:v>45364</c:v>
                </c:pt>
                <c:pt idx="2232" formatCode="m/d/yyyy">
                  <c:v>45365</c:v>
                </c:pt>
                <c:pt idx="2233" formatCode="m/d/yyyy">
                  <c:v>45366</c:v>
                </c:pt>
                <c:pt idx="2234" formatCode="m/d/yyyy">
                  <c:v>45367</c:v>
                </c:pt>
                <c:pt idx="2235" formatCode="m/d/yyyy">
                  <c:v>45368</c:v>
                </c:pt>
                <c:pt idx="2236" formatCode="m/d/yyyy">
                  <c:v>45369</c:v>
                </c:pt>
                <c:pt idx="2237" formatCode="m/d/yyyy">
                  <c:v>45370</c:v>
                </c:pt>
                <c:pt idx="2238" formatCode="m/d/yyyy">
                  <c:v>45371</c:v>
                </c:pt>
                <c:pt idx="2239" formatCode="m/d/yyyy">
                  <c:v>45372</c:v>
                </c:pt>
                <c:pt idx="2240" formatCode="m/d/yyyy">
                  <c:v>45373</c:v>
                </c:pt>
                <c:pt idx="2241" formatCode="m/d/yyyy">
                  <c:v>45374</c:v>
                </c:pt>
                <c:pt idx="2242" formatCode="m/d/yyyy">
                  <c:v>45375</c:v>
                </c:pt>
                <c:pt idx="2243" formatCode="m/d/yyyy">
                  <c:v>45376</c:v>
                </c:pt>
                <c:pt idx="2244" formatCode="m/d/yyyy">
                  <c:v>45377</c:v>
                </c:pt>
                <c:pt idx="2245" formatCode="m/d/yyyy">
                  <c:v>45378</c:v>
                </c:pt>
                <c:pt idx="2246" formatCode="m/d/yyyy">
                  <c:v>45379</c:v>
                </c:pt>
                <c:pt idx="2247" formatCode="m/d/yyyy">
                  <c:v>45380</c:v>
                </c:pt>
                <c:pt idx="2248" formatCode="m/d/yyyy">
                  <c:v>45381</c:v>
                </c:pt>
                <c:pt idx="2249" formatCode="m/d/yyyy">
                  <c:v>45382</c:v>
                </c:pt>
                <c:pt idx="2250" formatCode="m/d/yyyy">
                  <c:v>45383</c:v>
                </c:pt>
                <c:pt idx="2251" formatCode="m/d/yyyy">
                  <c:v>45384</c:v>
                </c:pt>
                <c:pt idx="2252" formatCode="m/d/yyyy">
                  <c:v>45385</c:v>
                </c:pt>
                <c:pt idx="2253" formatCode="m/d/yyyy">
                  <c:v>45386</c:v>
                </c:pt>
                <c:pt idx="2254" formatCode="m/d/yyyy">
                  <c:v>45387</c:v>
                </c:pt>
                <c:pt idx="2255" formatCode="m/d/yyyy">
                  <c:v>45388</c:v>
                </c:pt>
                <c:pt idx="2256" formatCode="m/d/yyyy">
                  <c:v>45389</c:v>
                </c:pt>
                <c:pt idx="2257" formatCode="m/d/yyyy">
                  <c:v>45390</c:v>
                </c:pt>
                <c:pt idx="2258" formatCode="m/d/yyyy">
                  <c:v>45391</c:v>
                </c:pt>
                <c:pt idx="2259" formatCode="m/d/yyyy">
                  <c:v>45392</c:v>
                </c:pt>
                <c:pt idx="2260" formatCode="m/d/yyyy">
                  <c:v>45393</c:v>
                </c:pt>
                <c:pt idx="2261" formatCode="m/d/yyyy">
                  <c:v>45394</c:v>
                </c:pt>
                <c:pt idx="2262" formatCode="m/d/yyyy">
                  <c:v>45395</c:v>
                </c:pt>
                <c:pt idx="2263" formatCode="m/d/yyyy">
                  <c:v>45396</c:v>
                </c:pt>
                <c:pt idx="2264" formatCode="m/d/yyyy">
                  <c:v>45397</c:v>
                </c:pt>
                <c:pt idx="2265" formatCode="m/d/yyyy">
                  <c:v>45398</c:v>
                </c:pt>
                <c:pt idx="2266" formatCode="m/d/yyyy">
                  <c:v>45399</c:v>
                </c:pt>
                <c:pt idx="2267" formatCode="m/d/yyyy">
                  <c:v>45400</c:v>
                </c:pt>
                <c:pt idx="2268" formatCode="m/d/yyyy">
                  <c:v>45401</c:v>
                </c:pt>
                <c:pt idx="2269" formatCode="m/d/yyyy">
                  <c:v>45402</c:v>
                </c:pt>
                <c:pt idx="2270" formatCode="m/d/yyyy">
                  <c:v>45403</c:v>
                </c:pt>
                <c:pt idx="2271" formatCode="m/d/yyyy">
                  <c:v>45404</c:v>
                </c:pt>
                <c:pt idx="2272" formatCode="m/d/yyyy">
                  <c:v>45405</c:v>
                </c:pt>
                <c:pt idx="2273" formatCode="m/d/yyyy">
                  <c:v>45406</c:v>
                </c:pt>
                <c:pt idx="2274" formatCode="m/d/yyyy">
                  <c:v>45407</c:v>
                </c:pt>
                <c:pt idx="2275" formatCode="m/d/yyyy">
                  <c:v>45408</c:v>
                </c:pt>
                <c:pt idx="2276" formatCode="m/d/yyyy">
                  <c:v>45409</c:v>
                </c:pt>
                <c:pt idx="2277" formatCode="m/d/yyyy">
                  <c:v>45410</c:v>
                </c:pt>
                <c:pt idx="2278" formatCode="m/d/yyyy">
                  <c:v>45411</c:v>
                </c:pt>
                <c:pt idx="2279" formatCode="m/d/yyyy">
                  <c:v>45412</c:v>
                </c:pt>
                <c:pt idx="2280" formatCode="m/d/yyyy">
                  <c:v>45413</c:v>
                </c:pt>
                <c:pt idx="2281" formatCode="m/d/yyyy">
                  <c:v>45414</c:v>
                </c:pt>
                <c:pt idx="2282" formatCode="m/d/yyyy">
                  <c:v>45415</c:v>
                </c:pt>
                <c:pt idx="2283" formatCode="m/d/yyyy">
                  <c:v>45416</c:v>
                </c:pt>
                <c:pt idx="2284" formatCode="m/d/yyyy">
                  <c:v>45417</c:v>
                </c:pt>
                <c:pt idx="2285" formatCode="m/d/yyyy">
                  <c:v>45418</c:v>
                </c:pt>
                <c:pt idx="2286" formatCode="m/d/yyyy">
                  <c:v>45419</c:v>
                </c:pt>
                <c:pt idx="2287" formatCode="m/d/yyyy">
                  <c:v>45420</c:v>
                </c:pt>
                <c:pt idx="2288" formatCode="m/d/yyyy">
                  <c:v>45421</c:v>
                </c:pt>
                <c:pt idx="2289" formatCode="m/d/yyyy">
                  <c:v>45422</c:v>
                </c:pt>
                <c:pt idx="2290" formatCode="m/d/yyyy">
                  <c:v>45423</c:v>
                </c:pt>
                <c:pt idx="2291" formatCode="m/d/yyyy">
                  <c:v>45424</c:v>
                </c:pt>
                <c:pt idx="2292" formatCode="m/d/yyyy">
                  <c:v>45425</c:v>
                </c:pt>
                <c:pt idx="2293" formatCode="m/d/yyyy">
                  <c:v>45426</c:v>
                </c:pt>
                <c:pt idx="2294" formatCode="m/d/yyyy">
                  <c:v>45427</c:v>
                </c:pt>
                <c:pt idx="2295" formatCode="m/d/yyyy">
                  <c:v>45428</c:v>
                </c:pt>
                <c:pt idx="2296" formatCode="m/d/yyyy">
                  <c:v>45429</c:v>
                </c:pt>
                <c:pt idx="2297" formatCode="m/d/yyyy">
                  <c:v>45430</c:v>
                </c:pt>
                <c:pt idx="2298" formatCode="m/d/yyyy">
                  <c:v>45431</c:v>
                </c:pt>
                <c:pt idx="2299" formatCode="m/d/yyyy">
                  <c:v>45432</c:v>
                </c:pt>
                <c:pt idx="2300" formatCode="m/d/yyyy">
                  <c:v>45433</c:v>
                </c:pt>
                <c:pt idx="2301" formatCode="m/d/yyyy">
                  <c:v>45434</c:v>
                </c:pt>
                <c:pt idx="2302" formatCode="m/d/yyyy">
                  <c:v>45435</c:v>
                </c:pt>
                <c:pt idx="2303" formatCode="m/d/yyyy">
                  <c:v>45436</c:v>
                </c:pt>
                <c:pt idx="2304" formatCode="m/d/yyyy">
                  <c:v>45437</c:v>
                </c:pt>
                <c:pt idx="2305" formatCode="m/d/yyyy">
                  <c:v>45438</c:v>
                </c:pt>
                <c:pt idx="2306" formatCode="m/d/yyyy">
                  <c:v>45439</c:v>
                </c:pt>
                <c:pt idx="2307" formatCode="m/d/yyyy">
                  <c:v>45440</c:v>
                </c:pt>
                <c:pt idx="2308" formatCode="m/d/yyyy">
                  <c:v>45441</c:v>
                </c:pt>
                <c:pt idx="2309" formatCode="m/d/yyyy">
                  <c:v>45442</c:v>
                </c:pt>
                <c:pt idx="2310" formatCode="m/d/yyyy">
                  <c:v>45443</c:v>
                </c:pt>
                <c:pt idx="2311" formatCode="m/d/yyyy">
                  <c:v>45444</c:v>
                </c:pt>
                <c:pt idx="2312" formatCode="m/d/yyyy">
                  <c:v>45445</c:v>
                </c:pt>
                <c:pt idx="2313" formatCode="m/d/yyyy">
                  <c:v>45446</c:v>
                </c:pt>
                <c:pt idx="2314" formatCode="m/d/yyyy">
                  <c:v>45447</c:v>
                </c:pt>
                <c:pt idx="2315" formatCode="m/d/yyyy">
                  <c:v>45448</c:v>
                </c:pt>
                <c:pt idx="2316" formatCode="m/d/yyyy">
                  <c:v>45449</c:v>
                </c:pt>
                <c:pt idx="2317" formatCode="m/d/yyyy">
                  <c:v>45450</c:v>
                </c:pt>
                <c:pt idx="2318" formatCode="m/d/yyyy">
                  <c:v>45451</c:v>
                </c:pt>
                <c:pt idx="2319" formatCode="m/d/yyyy">
                  <c:v>45452</c:v>
                </c:pt>
                <c:pt idx="2320" formatCode="m/d/yyyy">
                  <c:v>45453</c:v>
                </c:pt>
                <c:pt idx="2321" formatCode="m/d/yyyy">
                  <c:v>45454</c:v>
                </c:pt>
                <c:pt idx="2322" formatCode="m/d/yyyy">
                  <c:v>45455</c:v>
                </c:pt>
                <c:pt idx="2323" formatCode="m/d/yyyy">
                  <c:v>45456</c:v>
                </c:pt>
                <c:pt idx="2324" formatCode="m/d/yyyy">
                  <c:v>45457</c:v>
                </c:pt>
                <c:pt idx="2325" formatCode="m/d/yyyy">
                  <c:v>45458</c:v>
                </c:pt>
                <c:pt idx="2326" formatCode="m/d/yyyy">
                  <c:v>45459</c:v>
                </c:pt>
                <c:pt idx="2327" formatCode="m/d/yyyy">
                  <c:v>45460</c:v>
                </c:pt>
                <c:pt idx="2328" formatCode="m/d/yyyy">
                  <c:v>45461</c:v>
                </c:pt>
                <c:pt idx="2329" formatCode="m/d/yyyy">
                  <c:v>45462</c:v>
                </c:pt>
                <c:pt idx="2330" formatCode="m/d/yyyy">
                  <c:v>45463</c:v>
                </c:pt>
                <c:pt idx="2331" formatCode="m/d/yyyy">
                  <c:v>45464</c:v>
                </c:pt>
                <c:pt idx="2332" formatCode="m/d/yyyy">
                  <c:v>45465</c:v>
                </c:pt>
                <c:pt idx="2333" formatCode="m/d/yyyy">
                  <c:v>45466</c:v>
                </c:pt>
                <c:pt idx="2334" formatCode="m/d/yyyy">
                  <c:v>45467</c:v>
                </c:pt>
                <c:pt idx="2335" formatCode="m/d/yyyy">
                  <c:v>45468</c:v>
                </c:pt>
                <c:pt idx="2336" formatCode="m/d/yyyy">
                  <c:v>45469</c:v>
                </c:pt>
                <c:pt idx="2337" formatCode="m/d/yyyy">
                  <c:v>45470</c:v>
                </c:pt>
                <c:pt idx="2338" formatCode="m/d/yyyy">
                  <c:v>45471</c:v>
                </c:pt>
                <c:pt idx="2339" formatCode="m/d/yyyy">
                  <c:v>45472</c:v>
                </c:pt>
                <c:pt idx="2340" formatCode="m/d/yyyy">
                  <c:v>45473</c:v>
                </c:pt>
                <c:pt idx="2341" formatCode="m/d/yyyy">
                  <c:v>45474</c:v>
                </c:pt>
                <c:pt idx="2342" formatCode="m/d/yyyy">
                  <c:v>45475</c:v>
                </c:pt>
                <c:pt idx="2343" formatCode="m/d/yyyy">
                  <c:v>45476</c:v>
                </c:pt>
                <c:pt idx="2344" formatCode="m/d/yyyy">
                  <c:v>45477</c:v>
                </c:pt>
                <c:pt idx="2345" formatCode="m/d/yyyy">
                  <c:v>45478</c:v>
                </c:pt>
              </c:numCache>
            </c:numRef>
          </c:cat>
          <c:val>
            <c:numRef>
              <c:f>'FRED Graph'!$B$12:$B$2372</c:f>
              <c:numCache>
                <c:formatCode>0.00</c:formatCode>
                <c:ptCount val="236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  <c:pt idx="2097" formatCode="General">
                  <c:v>5.33</c:v>
                </c:pt>
                <c:pt idx="2098" formatCode="General">
                  <c:v>5.33</c:v>
                </c:pt>
                <c:pt idx="2099" formatCode="General">
                  <c:v>5.33</c:v>
                </c:pt>
                <c:pt idx="2100" formatCode="General">
                  <c:v>5.33</c:v>
                </c:pt>
                <c:pt idx="2101" formatCode="General">
                  <c:v>5.33</c:v>
                </c:pt>
                <c:pt idx="2102" formatCode="General">
                  <c:v>5.33</c:v>
                </c:pt>
                <c:pt idx="2103" formatCode="General">
                  <c:v>5.33</c:v>
                </c:pt>
                <c:pt idx="2104" formatCode="General">
                  <c:v>5.33</c:v>
                </c:pt>
                <c:pt idx="2105" formatCode="General">
                  <c:v>5.33</c:v>
                </c:pt>
                <c:pt idx="2106" formatCode="General">
                  <c:v>5.33</c:v>
                </c:pt>
                <c:pt idx="2107" formatCode="General">
                  <c:v>5.33</c:v>
                </c:pt>
                <c:pt idx="2108" formatCode="General">
                  <c:v>5.33</c:v>
                </c:pt>
                <c:pt idx="2109" formatCode="General">
                  <c:v>5.33</c:v>
                </c:pt>
                <c:pt idx="2110" formatCode="General">
                  <c:v>5.33</c:v>
                </c:pt>
                <c:pt idx="2111" formatCode="General">
                  <c:v>5.33</c:v>
                </c:pt>
                <c:pt idx="2112" formatCode="General">
                  <c:v>5.33</c:v>
                </c:pt>
                <c:pt idx="2113" formatCode="General">
                  <c:v>5.33</c:v>
                </c:pt>
                <c:pt idx="2114" formatCode="General">
                  <c:v>5.33</c:v>
                </c:pt>
                <c:pt idx="2115" formatCode="General">
                  <c:v>5.33</c:v>
                </c:pt>
                <c:pt idx="2116" formatCode="General">
                  <c:v>5.33</c:v>
                </c:pt>
                <c:pt idx="2117" formatCode="General">
                  <c:v>5.33</c:v>
                </c:pt>
                <c:pt idx="2118" formatCode="General">
                  <c:v>5.33</c:v>
                </c:pt>
                <c:pt idx="2119" formatCode="General">
                  <c:v>5.33</c:v>
                </c:pt>
                <c:pt idx="2120" formatCode="General">
                  <c:v>5.33</c:v>
                </c:pt>
                <c:pt idx="2121" formatCode="General">
                  <c:v>5.33</c:v>
                </c:pt>
                <c:pt idx="2122" formatCode="General">
                  <c:v>5.33</c:v>
                </c:pt>
                <c:pt idx="2123" formatCode="General">
                  <c:v>5.33</c:v>
                </c:pt>
                <c:pt idx="2124" formatCode="General">
                  <c:v>5.33</c:v>
                </c:pt>
                <c:pt idx="2125" formatCode="General">
                  <c:v>5.33</c:v>
                </c:pt>
                <c:pt idx="2126" formatCode="General">
                  <c:v>5.33</c:v>
                </c:pt>
                <c:pt idx="2127" formatCode="General">
                  <c:v>5.33</c:v>
                </c:pt>
                <c:pt idx="2128" formatCode="General">
                  <c:v>5.33</c:v>
                </c:pt>
                <c:pt idx="2129" formatCode="General">
                  <c:v>5.33</c:v>
                </c:pt>
                <c:pt idx="2130" formatCode="General">
                  <c:v>5.33</c:v>
                </c:pt>
                <c:pt idx="2131" formatCode="General">
                  <c:v>5.33</c:v>
                </c:pt>
                <c:pt idx="2132" formatCode="General">
                  <c:v>5.33</c:v>
                </c:pt>
                <c:pt idx="2133" formatCode="General">
                  <c:v>5.33</c:v>
                </c:pt>
                <c:pt idx="2134" formatCode="General">
                  <c:v>5.33</c:v>
                </c:pt>
                <c:pt idx="2135" formatCode="General">
                  <c:v>5.33</c:v>
                </c:pt>
                <c:pt idx="2136" formatCode="General">
                  <c:v>5.33</c:v>
                </c:pt>
                <c:pt idx="2137" formatCode="General">
                  <c:v>5.33</c:v>
                </c:pt>
                <c:pt idx="2138" formatCode="General">
                  <c:v>5.33</c:v>
                </c:pt>
                <c:pt idx="2139" formatCode="General">
                  <c:v>5.33</c:v>
                </c:pt>
                <c:pt idx="2140" formatCode="General">
                  <c:v>5.33</c:v>
                </c:pt>
                <c:pt idx="2141" formatCode="General">
                  <c:v>5.33</c:v>
                </c:pt>
                <c:pt idx="2142" formatCode="General">
                  <c:v>5.33</c:v>
                </c:pt>
                <c:pt idx="2143" formatCode="General">
                  <c:v>5.33</c:v>
                </c:pt>
                <c:pt idx="2144" formatCode="General">
                  <c:v>5.33</c:v>
                </c:pt>
                <c:pt idx="2145" formatCode="General">
                  <c:v>5.33</c:v>
                </c:pt>
                <c:pt idx="2146" formatCode="General">
                  <c:v>5.33</c:v>
                </c:pt>
                <c:pt idx="2147" formatCode="General">
                  <c:v>5.33</c:v>
                </c:pt>
                <c:pt idx="2148" formatCode="General">
                  <c:v>5.33</c:v>
                </c:pt>
                <c:pt idx="2149" formatCode="General">
                  <c:v>5.33</c:v>
                </c:pt>
                <c:pt idx="2150" formatCode="General">
                  <c:v>5.33</c:v>
                </c:pt>
                <c:pt idx="2151" formatCode="General">
                  <c:v>5.33</c:v>
                </c:pt>
                <c:pt idx="2152" formatCode="General">
                  <c:v>5.33</c:v>
                </c:pt>
                <c:pt idx="2153" formatCode="General">
                  <c:v>5.33</c:v>
                </c:pt>
                <c:pt idx="2154" formatCode="General">
                  <c:v>5.33</c:v>
                </c:pt>
                <c:pt idx="2155" formatCode="General">
                  <c:v>5.33</c:v>
                </c:pt>
                <c:pt idx="2156" formatCode="General">
                  <c:v>5.33</c:v>
                </c:pt>
                <c:pt idx="2157" formatCode="General">
                  <c:v>5.33</c:v>
                </c:pt>
                <c:pt idx="2158" formatCode="General">
                  <c:v>5.33</c:v>
                </c:pt>
                <c:pt idx="2159" formatCode="General">
                  <c:v>5.33</c:v>
                </c:pt>
                <c:pt idx="2160" formatCode="General">
                  <c:v>5.33</c:v>
                </c:pt>
                <c:pt idx="2161" formatCode="General">
                  <c:v>5.33</c:v>
                </c:pt>
                <c:pt idx="2162" formatCode="General">
                  <c:v>5.33</c:v>
                </c:pt>
                <c:pt idx="2163" formatCode="General">
                  <c:v>5.33</c:v>
                </c:pt>
                <c:pt idx="2164" formatCode="General">
                  <c:v>5.33</c:v>
                </c:pt>
                <c:pt idx="2165" formatCode="General">
                  <c:v>5.33</c:v>
                </c:pt>
                <c:pt idx="2166" formatCode="General">
                  <c:v>5.33</c:v>
                </c:pt>
                <c:pt idx="2167" formatCode="General">
                  <c:v>5.33</c:v>
                </c:pt>
                <c:pt idx="2168" formatCode="General">
                  <c:v>5.33</c:v>
                </c:pt>
                <c:pt idx="2169" formatCode="General">
                  <c:v>5.33</c:v>
                </c:pt>
                <c:pt idx="2170" formatCode="General">
                  <c:v>5.33</c:v>
                </c:pt>
                <c:pt idx="2171" formatCode="General">
                  <c:v>5.33</c:v>
                </c:pt>
                <c:pt idx="2172" formatCode="General">
                  <c:v>5.33</c:v>
                </c:pt>
                <c:pt idx="2173" formatCode="General">
                  <c:v>5.33</c:v>
                </c:pt>
                <c:pt idx="2174" formatCode="General">
                  <c:v>5.33</c:v>
                </c:pt>
                <c:pt idx="2175" formatCode="General">
                  <c:v>5.33</c:v>
                </c:pt>
                <c:pt idx="2176" formatCode="General">
                  <c:v>5.33</c:v>
                </c:pt>
                <c:pt idx="2177" formatCode="General">
                  <c:v>5.33</c:v>
                </c:pt>
                <c:pt idx="2178" formatCode="General">
                  <c:v>5.33</c:v>
                </c:pt>
                <c:pt idx="2179" formatCode="General">
                  <c:v>5.33</c:v>
                </c:pt>
                <c:pt idx="2180" formatCode="General">
                  <c:v>5.33</c:v>
                </c:pt>
                <c:pt idx="2181" formatCode="General">
                  <c:v>5.33</c:v>
                </c:pt>
                <c:pt idx="2182" formatCode="General">
                  <c:v>5.33</c:v>
                </c:pt>
                <c:pt idx="2183" formatCode="General">
                  <c:v>5.33</c:v>
                </c:pt>
                <c:pt idx="2184" formatCode="General">
                  <c:v>5.33</c:v>
                </c:pt>
                <c:pt idx="2185" formatCode="General">
                  <c:v>5.33</c:v>
                </c:pt>
                <c:pt idx="2186" formatCode="General">
                  <c:v>5.33</c:v>
                </c:pt>
                <c:pt idx="2187" formatCode="General">
                  <c:v>5.33</c:v>
                </c:pt>
                <c:pt idx="2188" formatCode="General">
                  <c:v>5.33</c:v>
                </c:pt>
                <c:pt idx="2189" formatCode="General">
                  <c:v>5.33</c:v>
                </c:pt>
                <c:pt idx="2190" formatCode="General">
                  <c:v>5.33</c:v>
                </c:pt>
                <c:pt idx="2191" formatCode="General">
                  <c:v>5.33</c:v>
                </c:pt>
                <c:pt idx="2192" formatCode="General">
                  <c:v>5.33</c:v>
                </c:pt>
                <c:pt idx="2193" formatCode="General">
                  <c:v>5.33</c:v>
                </c:pt>
                <c:pt idx="2194" formatCode="General">
                  <c:v>5.33</c:v>
                </c:pt>
                <c:pt idx="2195" formatCode="General">
                  <c:v>5.33</c:v>
                </c:pt>
                <c:pt idx="2196" formatCode="General">
                  <c:v>5.33</c:v>
                </c:pt>
                <c:pt idx="2197" formatCode="General">
                  <c:v>5.33</c:v>
                </c:pt>
                <c:pt idx="2198" formatCode="General">
                  <c:v>5.33</c:v>
                </c:pt>
                <c:pt idx="2199" formatCode="General">
                  <c:v>5.33</c:v>
                </c:pt>
                <c:pt idx="2200" formatCode="General">
                  <c:v>5.33</c:v>
                </c:pt>
                <c:pt idx="2201" formatCode="General">
                  <c:v>5.33</c:v>
                </c:pt>
                <c:pt idx="2202" formatCode="General">
                  <c:v>5.33</c:v>
                </c:pt>
                <c:pt idx="2203" formatCode="General">
                  <c:v>5.33</c:v>
                </c:pt>
                <c:pt idx="2204" formatCode="General">
                  <c:v>5.33</c:v>
                </c:pt>
                <c:pt idx="2205" formatCode="General">
                  <c:v>5.33</c:v>
                </c:pt>
                <c:pt idx="2206" formatCode="General">
                  <c:v>5.33</c:v>
                </c:pt>
                <c:pt idx="2207" formatCode="General">
                  <c:v>5.33</c:v>
                </c:pt>
                <c:pt idx="2208" formatCode="General">
                  <c:v>5.33</c:v>
                </c:pt>
                <c:pt idx="2209" formatCode="General">
                  <c:v>5.33</c:v>
                </c:pt>
                <c:pt idx="2210" formatCode="General">
                  <c:v>5.33</c:v>
                </c:pt>
                <c:pt idx="2211" formatCode="General">
                  <c:v>5.33</c:v>
                </c:pt>
                <c:pt idx="2212" formatCode="General">
                  <c:v>5.33</c:v>
                </c:pt>
                <c:pt idx="2213" formatCode="General">
                  <c:v>5.33</c:v>
                </c:pt>
                <c:pt idx="2214" formatCode="General">
                  <c:v>5.33</c:v>
                </c:pt>
                <c:pt idx="2215" formatCode="General">
                  <c:v>5.33</c:v>
                </c:pt>
                <c:pt idx="2216" formatCode="General">
                  <c:v>5.33</c:v>
                </c:pt>
                <c:pt idx="2217" formatCode="General">
                  <c:v>5.33</c:v>
                </c:pt>
                <c:pt idx="2218" formatCode="General">
                  <c:v>5.33</c:v>
                </c:pt>
                <c:pt idx="2219" formatCode="General">
                  <c:v>5.33</c:v>
                </c:pt>
                <c:pt idx="2220" formatCode="General">
                  <c:v>5.33</c:v>
                </c:pt>
                <c:pt idx="2221" formatCode="General">
                  <c:v>5.33</c:v>
                </c:pt>
                <c:pt idx="2222" formatCode="General">
                  <c:v>5.33</c:v>
                </c:pt>
                <c:pt idx="2223" formatCode="General">
                  <c:v>5.33</c:v>
                </c:pt>
                <c:pt idx="2224" formatCode="General">
                  <c:v>5.33</c:v>
                </c:pt>
                <c:pt idx="2225" formatCode="General">
                  <c:v>5.33</c:v>
                </c:pt>
                <c:pt idx="2226" formatCode="General">
                  <c:v>5.33</c:v>
                </c:pt>
                <c:pt idx="2227" formatCode="General">
                  <c:v>5.33</c:v>
                </c:pt>
                <c:pt idx="2228" formatCode="General">
                  <c:v>5.33</c:v>
                </c:pt>
                <c:pt idx="2229" formatCode="General">
                  <c:v>5.33</c:v>
                </c:pt>
                <c:pt idx="2230" formatCode="General">
                  <c:v>5.33</c:v>
                </c:pt>
                <c:pt idx="2231" formatCode="General">
                  <c:v>5.33</c:v>
                </c:pt>
                <c:pt idx="2232" formatCode="General">
                  <c:v>5.33</c:v>
                </c:pt>
                <c:pt idx="2233" formatCode="General">
                  <c:v>5.33</c:v>
                </c:pt>
                <c:pt idx="2234" formatCode="General">
                  <c:v>5.33</c:v>
                </c:pt>
                <c:pt idx="2235" formatCode="General">
                  <c:v>5.33</c:v>
                </c:pt>
                <c:pt idx="2236" formatCode="General">
                  <c:v>5.33</c:v>
                </c:pt>
                <c:pt idx="2237" formatCode="General">
                  <c:v>5.33</c:v>
                </c:pt>
                <c:pt idx="2238" formatCode="General">
                  <c:v>5.33</c:v>
                </c:pt>
                <c:pt idx="2239" formatCode="General">
                  <c:v>5.33</c:v>
                </c:pt>
                <c:pt idx="2240" formatCode="General">
                  <c:v>5.33</c:v>
                </c:pt>
                <c:pt idx="2241" formatCode="General">
                  <c:v>5.33</c:v>
                </c:pt>
                <c:pt idx="2242" formatCode="General">
                  <c:v>5.33</c:v>
                </c:pt>
                <c:pt idx="2243" formatCode="General">
                  <c:v>5.33</c:v>
                </c:pt>
                <c:pt idx="2244" formatCode="General">
                  <c:v>5.33</c:v>
                </c:pt>
                <c:pt idx="2245" formatCode="General">
                  <c:v>5.33</c:v>
                </c:pt>
                <c:pt idx="2246" formatCode="General">
                  <c:v>5.33</c:v>
                </c:pt>
                <c:pt idx="2247" formatCode="General">
                  <c:v>5.33</c:v>
                </c:pt>
                <c:pt idx="2248" formatCode="General">
                  <c:v>5.33</c:v>
                </c:pt>
                <c:pt idx="2249" formatCode="General">
                  <c:v>5.33</c:v>
                </c:pt>
                <c:pt idx="2250" formatCode="General">
                  <c:v>5.33</c:v>
                </c:pt>
                <c:pt idx="2251" formatCode="General">
                  <c:v>5.33</c:v>
                </c:pt>
                <c:pt idx="2252" formatCode="General">
                  <c:v>5.33</c:v>
                </c:pt>
                <c:pt idx="2253" formatCode="General">
                  <c:v>5.33</c:v>
                </c:pt>
                <c:pt idx="2254" formatCode="General">
                  <c:v>5.33</c:v>
                </c:pt>
                <c:pt idx="2255" formatCode="General">
                  <c:v>5.33</c:v>
                </c:pt>
                <c:pt idx="2256" formatCode="General">
                  <c:v>5.33</c:v>
                </c:pt>
                <c:pt idx="2257" formatCode="General">
                  <c:v>5.33</c:v>
                </c:pt>
                <c:pt idx="2258" formatCode="General">
                  <c:v>5.33</c:v>
                </c:pt>
                <c:pt idx="2259" formatCode="General">
                  <c:v>5.33</c:v>
                </c:pt>
                <c:pt idx="2260" formatCode="General">
                  <c:v>5.33</c:v>
                </c:pt>
                <c:pt idx="2261" formatCode="General">
                  <c:v>5.33</c:v>
                </c:pt>
                <c:pt idx="2262" formatCode="General">
                  <c:v>5.33</c:v>
                </c:pt>
                <c:pt idx="2263" formatCode="General">
                  <c:v>5.33</c:v>
                </c:pt>
                <c:pt idx="2264" formatCode="General">
                  <c:v>5.33</c:v>
                </c:pt>
                <c:pt idx="2265" formatCode="General">
                  <c:v>5.33</c:v>
                </c:pt>
                <c:pt idx="2266" formatCode="General">
                  <c:v>5.33</c:v>
                </c:pt>
                <c:pt idx="2267" formatCode="General">
                  <c:v>5.33</c:v>
                </c:pt>
                <c:pt idx="2268" formatCode="General">
                  <c:v>5.33</c:v>
                </c:pt>
                <c:pt idx="2269" formatCode="General">
                  <c:v>5.33</c:v>
                </c:pt>
                <c:pt idx="2270" formatCode="General">
                  <c:v>5.33</c:v>
                </c:pt>
                <c:pt idx="2271" formatCode="General">
                  <c:v>5.33</c:v>
                </c:pt>
                <c:pt idx="2272" formatCode="General">
                  <c:v>5.33</c:v>
                </c:pt>
                <c:pt idx="2273" formatCode="General">
                  <c:v>5.33</c:v>
                </c:pt>
                <c:pt idx="2274" formatCode="General">
                  <c:v>5.33</c:v>
                </c:pt>
                <c:pt idx="2275" formatCode="General">
                  <c:v>5.33</c:v>
                </c:pt>
                <c:pt idx="2276" formatCode="General">
                  <c:v>5.33</c:v>
                </c:pt>
                <c:pt idx="2277" formatCode="General">
                  <c:v>5.33</c:v>
                </c:pt>
                <c:pt idx="2278" formatCode="General">
                  <c:v>5.33</c:v>
                </c:pt>
                <c:pt idx="2279" formatCode="General">
                  <c:v>5.33</c:v>
                </c:pt>
                <c:pt idx="2280" formatCode="General">
                  <c:v>5.33</c:v>
                </c:pt>
                <c:pt idx="2281" formatCode="General">
                  <c:v>5.33</c:v>
                </c:pt>
                <c:pt idx="2282" formatCode="General">
                  <c:v>5.33</c:v>
                </c:pt>
                <c:pt idx="2283" formatCode="General">
                  <c:v>5.33</c:v>
                </c:pt>
                <c:pt idx="2284" formatCode="General">
                  <c:v>5.33</c:v>
                </c:pt>
                <c:pt idx="2285" formatCode="General">
                  <c:v>5.33</c:v>
                </c:pt>
                <c:pt idx="2286" formatCode="General">
                  <c:v>5.33</c:v>
                </c:pt>
                <c:pt idx="2287" formatCode="General">
                  <c:v>5.33</c:v>
                </c:pt>
                <c:pt idx="2288" formatCode="General">
                  <c:v>5.33</c:v>
                </c:pt>
                <c:pt idx="2289" formatCode="General">
                  <c:v>5.33</c:v>
                </c:pt>
                <c:pt idx="2290" formatCode="General">
                  <c:v>5.33</c:v>
                </c:pt>
                <c:pt idx="2291" formatCode="General">
                  <c:v>5.33</c:v>
                </c:pt>
                <c:pt idx="2292" formatCode="General">
                  <c:v>5.33</c:v>
                </c:pt>
                <c:pt idx="2293" formatCode="General">
                  <c:v>5.33</c:v>
                </c:pt>
                <c:pt idx="2294" formatCode="General">
                  <c:v>5.33</c:v>
                </c:pt>
                <c:pt idx="2295" formatCode="General">
                  <c:v>5.33</c:v>
                </c:pt>
                <c:pt idx="2296" formatCode="General">
                  <c:v>5.33</c:v>
                </c:pt>
                <c:pt idx="2297" formatCode="General">
                  <c:v>5.33</c:v>
                </c:pt>
                <c:pt idx="2298" formatCode="General">
                  <c:v>5.33</c:v>
                </c:pt>
                <c:pt idx="2299" formatCode="General">
                  <c:v>5.33</c:v>
                </c:pt>
                <c:pt idx="2300" formatCode="General">
                  <c:v>5.33</c:v>
                </c:pt>
                <c:pt idx="2301" formatCode="General">
                  <c:v>5.33</c:v>
                </c:pt>
                <c:pt idx="2302" formatCode="General">
                  <c:v>5.33</c:v>
                </c:pt>
                <c:pt idx="2303" formatCode="General">
                  <c:v>5.33</c:v>
                </c:pt>
                <c:pt idx="2304" formatCode="General">
                  <c:v>5.33</c:v>
                </c:pt>
                <c:pt idx="2305" formatCode="General">
                  <c:v>5.33</c:v>
                </c:pt>
                <c:pt idx="2306" formatCode="General">
                  <c:v>5.33</c:v>
                </c:pt>
                <c:pt idx="2307" formatCode="General">
                  <c:v>5.33</c:v>
                </c:pt>
                <c:pt idx="2308" formatCode="General">
                  <c:v>5.33</c:v>
                </c:pt>
                <c:pt idx="2309" formatCode="General">
                  <c:v>5.33</c:v>
                </c:pt>
                <c:pt idx="2310" formatCode="General">
                  <c:v>5.33</c:v>
                </c:pt>
                <c:pt idx="2311" formatCode="General">
                  <c:v>5.33</c:v>
                </c:pt>
                <c:pt idx="2312" formatCode="General">
                  <c:v>5.33</c:v>
                </c:pt>
                <c:pt idx="2313" formatCode="General">
                  <c:v>5.33</c:v>
                </c:pt>
                <c:pt idx="2314" formatCode="General">
                  <c:v>5.33</c:v>
                </c:pt>
                <c:pt idx="2315" formatCode="General">
                  <c:v>5.33</c:v>
                </c:pt>
                <c:pt idx="2316" formatCode="General">
                  <c:v>5.33</c:v>
                </c:pt>
                <c:pt idx="2317" formatCode="General">
                  <c:v>5.33</c:v>
                </c:pt>
                <c:pt idx="2318" formatCode="General">
                  <c:v>5.33</c:v>
                </c:pt>
                <c:pt idx="2319" formatCode="General">
                  <c:v>5.33</c:v>
                </c:pt>
                <c:pt idx="2320" formatCode="General">
                  <c:v>5.33</c:v>
                </c:pt>
                <c:pt idx="2321" formatCode="General">
                  <c:v>5.33</c:v>
                </c:pt>
                <c:pt idx="2322" formatCode="General">
                  <c:v>5.33</c:v>
                </c:pt>
                <c:pt idx="2323" formatCode="General">
                  <c:v>5.33</c:v>
                </c:pt>
                <c:pt idx="2324" formatCode="General">
                  <c:v>5.33</c:v>
                </c:pt>
                <c:pt idx="2325" formatCode="General">
                  <c:v>5.33</c:v>
                </c:pt>
                <c:pt idx="2326" formatCode="General">
                  <c:v>5.33</c:v>
                </c:pt>
                <c:pt idx="2327" formatCode="General">
                  <c:v>5.33</c:v>
                </c:pt>
                <c:pt idx="2328" formatCode="General">
                  <c:v>5.33</c:v>
                </c:pt>
                <c:pt idx="2329" formatCode="General">
                  <c:v>5.33</c:v>
                </c:pt>
                <c:pt idx="2330" formatCode="General">
                  <c:v>5.33</c:v>
                </c:pt>
                <c:pt idx="2331" formatCode="General">
                  <c:v>5.33</c:v>
                </c:pt>
                <c:pt idx="2332" formatCode="General">
                  <c:v>5.33</c:v>
                </c:pt>
                <c:pt idx="2333" formatCode="General">
                  <c:v>5.33</c:v>
                </c:pt>
                <c:pt idx="2334" formatCode="General">
                  <c:v>5.33</c:v>
                </c:pt>
                <c:pt idx="2335" formatCode="General">
                  <c:v>5.33</c:v>
                </c:pt>
                <c:pt idx="2336" formatCode="General">
                  <c:v>5.33</c:v>
                </c:pt>
                <c:pt idx="2337" formatCode="General">
                  <c:v>5.33</c:v>
                </c:pt>
                <c:pt idx="2338" formatCode="General">
                  <c:v>5.33</c:v>
                </c:pt>
                <c:pt idx="2339" formatCode="General">
                  <c:v>5.33</c:v>
                </c:pt>
                <c:pt idx="2340" formatCode="General">
                  <c:v>5.33</c:v>
                </c:pt>
                <c:pt idx="2341" formatCode="General">
                  <c:v>5.33</c:v>
                </c:pt>
                <c:pt idx="2342" formatCode="General">
                  <c:v>5.33</c:v>
                </c:pt>
                <c:pt idx="2343" formatCode="General">
                  <c:v>5.33</c:v>
                </c:pt>
                <c:pt idx="2344" formatCode="General">
                  <c:v>5.33</c:v>
                </c:pt>
                <c:pt idx="2345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Money Accounts Growth Rate</a:t>
            </a:r>
          </a:p>
        </c:rich>
      </c:tx>
      <c:layout>
        <c:manualLayout>
          <c:xMode val="edge"/>
          <c:yMode val="edge"/>
          <c:x val="0.37008818296731716"/>
          <c:y val="5.0235478806907381E-2"/>
        </c:manualLayout>
      </c:layout>
      <c:overlay val="0"/>
      <c:spPr>
        <a:noFill/>
        <a:ln w="1655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605321507760533E-2"/>
          <c:y val="0.13207547169811321"/>
          <c:w val="0.84922394678492241"/>
          <c:h val="0.77479309591795531"/>
        </c:manualLayout>
      </c:layout>
      <c:areaChart>
        <c:grouping val="standar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275">
              <a:noFill/>
              <a:prstDash val="solid"/>
            </a:ln>
          </c:spPr>
          <c:cat>
            <c:strRef>
              <c:f>Sheet1!$A$2:$A$280</c:f>
              <c:strCache>
                <c:ptCount val="277"/>
                <c:pt idx="0">
                  <c:v>02</c:v>
                </c:pt>
                <c:pt idx="12">
                  <c:v>03</c:v>
                </c:pt>
                <c:pt idx="24">
                  <c:v>04</c:v>
                </c:pt>
                <c:pt idx="36">
                  <c:v>05</c:v>
                </c:pt>
                <c:pt idx="48">
                  <c:v>06</c:v>
                </c:pt>
                <c:pt idx="60">
                  <c:v>07</c:v>
                </c:pt>
                <c:pt idx="72">
                  <c:v>08</c:v>
                </c:pt>
                <c:pt idx="84">
                  <c:v>09</c:v>
                </c:pt>
                <c:pt idx="96">
                  <c:v>10</c:v>
                </c:pt>
                <c:pt idx="108">
                  <c:v>11</c:v>
                </c:pt>
                <c:pt idx="120">
                  <c:v>12</c:v>
                </c:pt>
                <c:pt idx="132">
                  <c:v>13</c:v>
                </c:pt>
                <c:pt idx="144">
                  <c:v>14</c:v>
                </c:pt>
                <c:pt idx="156">
                  <c:v>15</c:v>
                </c:pt>
                <c:pt idx="168">
                  <c:v>16</c:v>
                </c:pt>
                <c:pt idx="180">
                  <c:v>17</c:v>
                </c:pt>
                <c:pt idx="192">
                  <c:v>18</c:v>
                </c:pt>
                <c:pt idx="204">
                  <c:v>19</c:v>
                </c:pt>
                <c:pt idx="216">
                  <c:v>20</c:v>
                </c:pt>
                <c:pt idx="228">
                  <c:v>21</c:v>
                </c:pt>
                <c:pt idx="240">
                  <c:v>22</c:v>
                </c:pt>
                <c:pt idx="252">
                  <c:v>23</c:v>
                </c:pt>
                <c:pt idx="264">
                  <c:v>24</c:v>
                </c:pt>
                <c:pt idx="276">
                  <c:v>25</c:v>
                </c:pt>
              </c:strCache>
            </c:strRef>
          </c:cat>
          <c:val>
            <c:numRef>
              <c:f>Sheet1!$B$2:$B$280</c:f>
              <c:numCache>
                <c:formatCode>General</c:formatCode>
                <c:ptCount val="279"/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0.5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0.5</c:v>
                </c:pt>
                <c:pt idx="88">
                  <c:v>0.5</c:v>
                </c:pt>
                <c:pt idx="89">
                  <c:v>0.5</c:v>
                </c:pt>
                <c:pt idx="218">
                  <c:v>0.5</c:v>
                </c:pt>
                <c:pt idx="219">
                  <c:v>0.5</c:v>
                </c:pt>
                <c:pt idx="220">
                  <c:v>0.5</c:v>
                </c:pt>
                <c:pt idx="221">
                  <c:v>0.5</c:v>
                </c:pt>
                <c:pt idx="222">
                  <c:v>0.5</c:v>
                </c:pt>
                <c:pt idx="22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9-4627-9662-0537C4A589A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Money Acct Growth</c:v>
                </c:pt>
              </c:strCache>
            </c:strRef>
          </c:tx>
          <c:spPr>
            <a:solidFill>
              <a:srgbClr val="66CC99">
                <a:lumMod val="50000"/>
              </a:srgbClr>
            </a:solidFill>
            <a:ln w="8275">
              <a:solidFill>
                <a:srgbClr val="103E2E">
                  <a:lumMod val="90000"/>
                  <a:lumOff val="10000"/>
                </a:srgbClr>
              </a:solidFill>
              <a:prstDash val="solid"/>
            </a:ln>
          </c:spPr>
          <c:cat>
            <c:strRef>
              <c:f>Sheet1!$A$2:$A$280</c:f>
              <c:strCache>
                <c:ptCount val="277"/>
                <c:pt idx="0">
                  <c:v>02</c:v>
                </c:pt>
                <c:pt idx="12">
                  <c:v>03</c:v>
                </c:pt>
                <c:pt idx="24">
                  <c:v>04</c:v>
                </c:pt>
                <c:pt idx="36">
                  <c:v>05</c:v>
                </c:pt>
                <c:pt idx="48">
                  <c:v>06</c:v>
                </c:pt>
                <c:pt idx="60">
                  <c:v>07</c:v>
                </c:pt>
                <c:pt idx="72">
                  <c:v>08</c:v>
                </c:pt>
                <c:pt idx="84">
                  <c:v>09</c:v>
                </c:pt>
                <c:pt idx="96">
                  <c:v>10</c:v>
                </c:pt>
                <c:pt idx="108">
                  <c:v>11</c:v>
                </c:pt>
                <c:pt idx="120">
                  <c:v>12</c:v>
                </c:pt>
                <c:pt idx="132">
                  <c:v>13</c:v>
                </c:pt>
                <c:pt idx="144">
                  <c:v>14</c:v>
                </c:pt>
                <c:pt idx="156">
                  <c:v>15</c:v>
                </c:pt>
                <c:pt idx="168">
                  <c:v>16</c:v>
                </c:pt>
                <c:pt idx="180">
                  <c:v>17</c:v>
                </c:pt>
                <c:pt idx="192">
                  <c:v>18</c:v>
                </c:pt>
                <c:pt idx="204">
                  <c:v>19</c:v>
                </c:pt>
                <c:pt idx="216">
                  <c:v>20</c:v>
                </c:pt>
                <c:pt idx="228">
                  <c:v>21</c:v>
                </c:pt>
                <c:pt idx="240">
                  <c:v>22</c:v>
                </c:pt>
                <c:pt idx="252">
                  <c:v>23</c:v>
                </c:pt>
                <c:pt idx="264">
                  <c:v>24</c:v>
                </c:pt>
                <c:pt idx="276">
                  <c:v>25</c:v>
                </c:pt>
              </c:strCache>
            </c:strRef>
          </c:cat>
          <c:val>
            <c:numRef>
              <c:f>Sheet1!$C$2:$C$280</c:f>
              <c:numCache>
                <c:formatCode>0.00%</c:formatCode>
                <c:ptCount val="279"/>
                <c:pt idx="0">
                  <c:v>0.20100000000000001</c:v>
                </c:pt>
                <c:pt idx="1">
                  <c:v>0.186</c:v>
                </c:pt>
                <c:pt idx="2">
                  <c:v>0.17699999999999999</c:v>
                </c:pt>
                <c:pt idx="3">
                  <c:v>0.189</c:v>
                </c:pt>
                <c:pt idx="4">
                  <c:v>0.18099999999999999</c:v>
                </c:pt>
                <c:pt idx="5">
                  <c:v>0.16200000000000001</c:v>
                </c:pt>
                <c:pt idx="6">
                  <c:v>0.17699999999999999</c:v>
                </c:pt>
                <c:pt idx="7">
                  <c:v>0.17</c:v>
                </c:pt>
                <c:pt idx="8">
                  <c:v>0.13400000000000001</c:v>
                </c:pt>
                <c:pt idx="9">
                  <c:v>0.13400000000000001</c:v>
                </c:pt>
                <c:pt idx="10">
                  <c:v>0.13400000000000001</c:v>
                </c:pt>
                <c:pt idx="11">
                  <c:v>0.13</c:v>
                </c:pt>
                <c:pt idx="12">
                  <c:v>0.14499999999999999</c:v>
                </c:pt>
                <c:pt idx="13">
                  <c:v>0.14599999999999999</c:v>
                </c:pt>
                <c:pt idx="14">
                  <c:v>0.13800000000000001</c:v>
                </c:pt>
                <c:pt idx="15">
                  <c:v>0.14799999999999999</c:v>
                </c:pt>
                <c:pt idx="16">
                  <c:v>0.124</c:v>
                </c:pt>
                <c:pt idx="17">
                  <c:v>0.125</c:v>
                </c:pt>
                <c:pt idx="18">
                  <c:v>0.111</c:v>
                </c:pt>
                <c:pt idx="19">
                  <c:v>9.4E-2</c:v>
                </c:pt>
                <c:pt idx="20">
                  <c:v>8.7999999999999995E-2</c:v>
                </c:pt>
                <c:pt idx="21">
                  <c:v>0.105</c:v>
                </c:pt>
                <c:pt idx="22">
                  <c:v>8.3000000000000004E-2</c:v>
                </c:pt>
                <c:pt idx="23">
                  <c:v>7.6999999999999999E-2</c:v>
                </c:pt>
                <c:pt idx="24">
                  <c:v>8.7999999999999995E-2</c:v>
                </c:pt>
                <c:pt idx="25">
                  <c:v>4.8000000000000001E-2</c:v>
                </c:pt>
                <c:pt idx="26">
                  <c:v>5.7000000000000002E-2</c:v>
                </c:pt>
                <c:pt idx="27">
                  <c:v>5.0999999999999997E-2</c:v>
                </c:pt>
                <c:pt idx="28">
                  <c:v>4.2999999999999997E-2</c:v>
                </c:pt>
                <c:pt idx="29">
                  <c:v>5.2999999999999999E-2</c:v>
                </c:pt>
                <c:pt idx="30">
                  <c:v>0.04</c:v>
                </c:pt>
                <c:pt idx="31">
                  <c:v>4.1000000000000002E-2</c:v>
                </c:pt>
                <c:pt idx="32">
                  <c:v>0.04</c:v>
                </c:pt>
                <c:pt idx="33">
                  <c:v>3.3000000000000002E-2</c:v>
                </c:pt>
                <c:pt idx="34">
                  <c:v>1.4E-2</c:v>
                </c:pt>
                <c:pt idx="35">
                  <c:v>0.01</c:v>
                </c:pt>
                <c:pt idx="36">
                  <c:v>-5.0000000000000001E-3</c:v>
                </c:pt>
                <c:pt idx="37">
                  <c:v>-7.0000000000000001E-3</c:v>
                </c:pt>
                <c:pt idx="38">
                  <c:v>3.0000000000000001E-3</c:v>
                </c:pt>
                <c:pt idx="39">
                  <c:v>-1.6E-2</c:v>
                </c:pt>
                <c:pt idx="40">
                  <c:v>-2.4E-2</c:v>
                </c:pt>
                <c:pt idx="41">
                  <c:v>-1.7000000000000001E-2</c:v>
                </c:pt>
                <c:pt idx="42">
                  <c:v>-3.3000000000000002E-2</c:v>
                </c:pt>
                <c:pt idx="43">
                  <c:v>-3.5000000000000003E-2</c:v>
                </c:pt>
                <c:pt idx="44">
                  <c:v>-1.7000000000000001E-2</c:v>
                </c:pt>
                <c:pt idx="45">
                  <c:v>-3.7999999999999999E-2</c:v>
                </c:pt>
                <c:pt idx="46">
                  <c:v>-4.5999999999999999E-2</c:v>
                </c:pt>
                <c:pt idx="47">
                  <c:v>-2.5999999999999999E-2</c:v>
                </c:pt>
                <c:pt idx="48">
                  <c:v>-4.3999999999999997E-2</c:v>
                </c:pt>
                <c:pt idx="49">
                  <c:v>-0.04</c:v>
                </c:pt>
                <c:pt idx="50">
                  <c:v>-2.1000000000000001E-2</c:v>
                </c:pt>
                <c:pt idx="51">
                  <c:v>-5.3999999999999999E-2</c:v>
                </c:pt>
                <c:pt idx="52">
                  <c:v>-3.9E-2</c:v>
                </c:pt>
                <c:pt idx="53">
                  <c:v>-4.2000000000000003E-2</c:v>
                </c:pt>
                <c:pt idx="54">
                  <c:v>-4.2999999999999997E-2</c:v>
                </c:pt>
                <c:pt idx="55">
                  <c:v>-3.4000000000000002E-2</c:v>
                </c:pt>
                <c:pt idx="56">
                  <c:v>-2.8000000000000001E-2</c:v>
                </c:pt>
                <c:pt idx="57">
                  <c:v>-0.03</c:v>
                </c:pt>
                <c:pt idx="58">
                  <c:v>-8.9999999999999993E-3</c:v>
                </c:pt>
                <c:pt idx="59">
                  <c:v>-8.0000000000000002E-3</c:v>
                </c:pt>
                <c:pt idx="60">
                  <c:v>-1.2E-2</c:v>
                </c:pt>
                <c:pt idx="61">
                  <c:v>1.2999999999999999E-2</c:v>
                </c:pt>
                <c:pt idx="62">
                  <c:v>-0.03</c:v>
                </c:pt>
                <c:pt idx="63">
                  <c:v>-3.0000000000000001E-3</c:v>
                </c:pt>
                <c:pt idx="64">
                  <c:v>1.6E-2</c:v>
                </c:pt>
                <c:pt idx="65">
                  <c:v>-2E-3</c:v>
                </c:pt>
                <c:pt idx="66">
                  <c:v>1.2999999999999999E-2</c:v>
                </c:pt>
                <c:pt idx="67">
                  <c:v>0.04</c:v>
                </c:pt>
                <c:pt idx="68">
                  <c:v>1.7999999999999999E-2</c:v>
                </c:pt>
                <c:pt idx="69">
                  <c:v>3.2000000000000001E-2</c:v>
                </c:pt>
                <c:pt idx="70">
                  <c:v>6.7000000000000004E-2</c:v>
                </c:pt>
                <c:pt idx="71">
                  <c:v>5.1999999999999998E-2</c:v>
                </c:pt>
                <c:pt idx="72">
                  <c:v>7.2999999999999995E-2</c:v>
                </c:pt>
                <c:pt idx="73">
                  <c:v>6.9000000000000006E-2</c:v>
                </c:pt>
                <c:pt idx="74">
                  <c:v>6.3E-2</c:v>
                </c:pt>
                <c:pt idx="75">
                  <c:v>9.6000000000000002E-2</c:v>
                </c:pt>
                <c:pt idx="76">
                  <c:v>7.1999999999999995E-2</c:v>
                </c:pt>
                <c:pt idx="77">
                  <c:v>8.1000000000000003E-2</c:v>
                </c:pt>
                <c:pt idx="78">
                  <c:v>0.106</c:v>
                </c:pt>
                <c:pt idx="79">
                  <c:v>9.4E-2</c:v>
                </c:pt>
                <c:pt idx="80">
                  <c:v>9.7000000000000003E-2</c:v>
                </c:pt>
                <c:pt idx="81">
                  <c:v>0.112</c:v>
                </c:pt>
                <c:pt idx="82">
                  <c:v>9.1999999999999998E-2</c:v>
                </c:pt>
                <c:pt idx="83">
                  <c:v>9.7000000000000003E-2</c:v>
                </c:pt>
                <c:pt idx="84">
                  <c:v>0.11899999999999999</c:v>
                </c:pt>
                <c:pt idx="85">
                  <c:v>0.105</c:v>
                </c:pt>
                <c:pt idx="86">
                  <c:v>0.127</c:v>
                </c:pt>
                <c:pt idx="87">
                  <c:v>0.13900000000000001</c:v>
                </c:pt>
                <c:pt idx="88">
                  <c:v>0.14199999999999999</c:v>
                </c:pt>
                <c:pt idx="89">
                  <c:v>0.16</c:v>
                </c:pt>
                <c:pt idx="90">
                  <c:v>0.14000000000000001</c:v>
                </c:pt>
                <c:pt idx="91">
                  <c:v>0.13600000000000001</c:v>
                </c:pt>
                <c:pt idx="92">
                  <c:v>0.13400000000000001</c:v>
                </c:pt>
                <c:pt idx="93">
                  <c:v>0.14299999999999999</c:v>
                </c:pt>
                <c:pt idx="94">
                  <c:v>0.123</c:v>
                </c:pt>
                <c:pt idx="95">
                  <c:v>0.11799999999999999</c:v>
                </c:pt>
                <c:pt idx="96">
                  <c:v>0.11600000000000001</c:v>
                </c:pt>
                <c:pt idx="97">
                  <c:v>0.111</c:v>
                </c:pt>
                <c:pt idx="98">
                  <c:v>0.115</c:v>
                </c:pt>
                <c:pt idx="99">
                  <c:v>0.10199999999999999</c:v>
                </c:pt>
                <c:pt idx="100">
                  <c:v>9.8000000000000004E-2</c:v>
                </c:pt>
                <c:pt idx="101">
                  <c:v>9.5000000000000001E-2</c:v>
                </c:pt>
                <c:pt idx="102">
                  <c:v>9.4E-2</c:v>
                </c:pt>
                <c:pt idx="103">
                  <c:v>0.09</c:v>
                </c:pt>
                <c:pt idx="104">
                  <c:v>8.4000000000000005E-2</c:v>
                </c:pt>
                <c:pt idx="105">
                  <c:v>8.8999999999999996E-2</c:v>
                </c:pt>
                <c:pt idx="106">
                  <c:v>8.5999999999999993E-2</c:v>
                </c:pt>
                <c:pt idx="107">
                  <c:v>8.6999999999999994E-2</c:v>
                </c:pt>
                <c:pt idx="108">
                  <c:v>8.4000000000000005E-2</c:v>
                </c:pt>
                <c:pt idx="109">
                  <c:v>7.3999999999999996E-2</c:v>
                </c:pt>
                <c:pt idx="110">
                  <c:v>0.105</c:v>
                </c:pt>
                <c:pt idx="111">
                  <c:v>8.5000000000000006E-2</c:v>
                </c:pt>
                <c:pt idx="112">
                  <c:v>9.2999999999999999E-2</c:v>
                </c:pt>
                <c:pt idx="113">
                  <c:v>9.9000000000000005E-2</c:v>
                </c:pt>
                <c:pt idx="114">
                  <c:v>9.4E-2</c:v>
                </c:pt>
                <c:pt idx="115">
                  <c:v>9.5000000000000001E-2</c:v>
                </c:pt>
                <c:pt idx="116">
                  <c:v>0.13</c:v>
                </c:pt>
                <c:pt idx="117">
                  <c:v>9.4E-2</c:v>
                </c:pt>
                <c:pt idx="118">
                  <c:v>0.10100000000000001</c:v>
                </c:pt>
                <c:pt idx="119">
                  <c:v>0.11799999999999999</c:v>
                </c:pt>
                <c:pt idx="120">
                  <c:v>9.6000000000000002E-2</c:v>
                </c:pt>
                <c:pt idx="121">
                  <c:v>0.14000000000000001</c:v>
                </c:pt>
                <c:pt idx="122">
                  <c:v>9.7000000000000003E-2</c:v>
                </c:pt>
                <c:pt idx="123">
                  <c:v>0.10199999999999999</c:v>
                </c:pt>
                <c:pt idx="124">
                  <c:v>0.11799999999999999</c:v>
                </c:pt>
                <c:pt idx="125">
                  <c:v>0.10199999999999999</c:v>
                </c:pt>
                <c:pt idx="126">
                  <c:v>0.106</c:v>
                </c:pt>
                <c:pt idx="127">
                  <c:v>0.104</c:v>
                </c:pt>
                <c:pt idx="128">
                  <c:v>8.5000000000000006E-2</c:v>
                </c:pt>
                <c:pt idx="129">
                  <c:v>8.5000000000000006E-2</c:v>
                </c:pt>
                <c:pt idx="130">
                  <c:v>9.8000000000000004E-2</c:v>
                </c:pt>
                <c:pt idx="131">
                  <c:v>8.1000000000000003E-2</c:v>
                </c:pt>
                <c:pt idx="132">
                  <c:v>8.5000000000000006E-2</c:v>
                </c:pt>
                <c:pt idx="133">
                  <c:v>7.6999999999999999E-2</c:v>
                </c:pt>
                <c:pt idx="134">
                  <c:v>7.3999999999999996E-2</c:v>
                </c:pt>
                <c:pt idx="135">
                  <c:v>7.8E-2</c:v>
                </c:pt>
                <c:pt idx="136">
                  <c:v>7.0999999999999994E-2</c:v>
                </c:pt>
                <c:pt idx="137">
                  <c:v>6.5000000000000002E-2</c:v>
                </c:pt>
                <c:pt idx="138">
                  <c:v>7.6999999999999999E-2</c:v>
                </c:pt>
                <c:pt idx="139">
                  <c:v>7.9000000000000001E-2</c:v>
                </c:pt>
                <c:pt idx="140">
                  <c:v>6.2E-2</c:v>
                </c:pt>
                <c:pt idx="141">
                  <c:v>6.3E-2</c:v>
                </c:pt>
                <c:pt idx="142">
                  <c:v>6.2E-2</c:v>
                </c:pt>
                <c:pt idx="143">
                  <c:v>5.8999999999999997E-2</c:v>
                </c:pt>
                <c:pt idx="144">
                  <c:v>6.3E-2</c:v>
                </c:pt>
                <c:pt idx="145">
                  <c:v>6.3E-2</c:v>
                </c:pt>
                <c:pt idx="146">
                  <c:v>6.0999999999999999E-2</c:v>
                </c:pt>
                <c:pt idx="147">
                  <c:v>7.6999999999999999E-2</c:v>
                </c:pt>
                <c:pt idx="148">
                  <c:v>6.2E-2</c:v>
                </c:pt>
                <c:pt idx="149">
                  <c:v>6.9000000000000006E-2</c:v>
                </c:pt>
                <c:pt idx="150">
                  <c:v>7.0000000000000007E-2</c:v>
                </c:pt>
                <c:pt idx="151">
                  <c:v>6.7000000000000004E-2</c:v>
                </c:pt>
                <c:pt idx="152">
                  <c:v>6.6000000000000003E-2</c:v>
                </c:pt>
                <c:pt idx="153">
                  <c:v>7.3999999999999996E-2</c:v>
                </c:pt>
                <c:pt idx="154">
                  <c:v>6.4000000000000001E-2</c:v>
                </c:pt>
                <c:pt idx="155">
                  <c:v>7.0000000000000007E-2</c:v>
                </c:pt>
                <c:pt idx="156">
                  <c:v>9.0999999999999998E-2</c:v>
                </c:pt>
                <c:pt idx="157">
                  <c:v>7.1999999999999995E-2</c:v>
                </c:pt>
                <c:pt idx="158">
                  <c:v>8.7999999999999995E-2</c:v>
                </c:pt>
                <c:pt idx="159">
                  <c:v>8.5999999999999993E-2</c:v>
                </c:pt>
                <c:pt idx="160">
                  <c:v>8.1000000000000003E-2</c:v>
                </c:pt>
                <c:pt idx="161">
                  <c:v>9.2999999999999999E-2</c:v>
                </c:pt>
                <c:pt idx="162">
                  <c:v>7.2999999999999995E-2</c:v>
                </c:pt>
                <c:pt idx="163">
                  <c:v>6.9000000000000006E-2</c:v>
                </c:pt>
                <c:pt idx="164">
                  <c:v>8.4000000000000005E-2</c:v>
                </c:pt>
                <c:pt idx="165">
                  <c:v>9.4E-2</c:v>
                </c:pt>
                <c:pt idx="166">
                  <c:v>0.08</c:v>
                </c:pt>
                <c:pt idx="167">
                  <c:v>8.7999999999999995E-2</c:v>
                </c:pt>
                <c:pt idx="168">
                  <c:v>7.3999999999999996E-2</c:v>
                </c:pt>
                <c:pt idx="169">
                  <c:v>7.6999999999999999E-2</c:v>
                </c:pt>
                <c:pt idx="170">
                  <c:v>9.1999999999999998E-2</c:v>
                </c:pt>
                <c:pt idx="171">
                  <c:v>7.0000000000000007E-2</c:v>
                </c:pt>
                <c:pt idx="172">
                  <c:v>8.2000000000000003E-2</c:v>
                </c:pt>
                <c:pt idx="173">
                  <c:v>8.6999999999999994E-2</c:v>
                </c:pt>
                <c:pt idx="174">
                  <c:v>8.4000000000000005E-2</c:v>
                </c:pt>
                <c:pt idx="175">
                  <c:v>8.6999999999999994E-2</c:v>
                </c:pt>
                <c:pt idx="176">
                  <c:v>9.9000000000000005E-2</c:v>
                </c:pt>
                <c:pt idx="177">
                  <c:v>8.5000000000000006E-2</c:v>
                </c:pt>
                <c:pt idx="178">
                  <c:v>8.7999999999999995E-2</c:v>
                </c:pt>
                <c:pt idx="179">
                  <c:v>9.7000000000000003E-2</c:v>
                </c:pt>
                <c:pt idx="180">
                  <c:v>0.08</c:v>
                </c:pt>
                <c:pt idx="181">
                  <c:v>8.2000000000000003E-2</c:v>
                </c:pt>
                <c:pt idx="182">
                  <c:v>7.6999999999999999E-2</c:v>
                </c:pt>
                <c:pt idx="183">
                  <c:v>7.0999999999999994E-2</c:v>
                </c:pt>
                <c:pt idx="184">
                  <c:v>7.2999999999999995E-2</c:v>
                </c:pt>
                <c:pt idx="185">
                  <c:v>6.6000000000000003E-2</c:v>
                </c:pt>
                <c:pt idx="186">
                  <c:v>6.2E-2</c:v>
                </c:pt>
                <c:pt idx="187">
                  <c:v>6.3E-2</c:v>
                </c:pt>
                <c:pt idx="188">
                  <c:v>0.06</c:v>
                </c:pt>
                <c:pt idx="189">
                  <c:v>5.2999999999999999E-2</c:v>
                </c:pt>
                <c:pt idx="190">
                  <c:v>5.8999999999999997E-2</c:v>
                </c:pt>
                <c:pt idx="191">
                  <c:v>5.5E-2</c:v>
                </c:pt>
                <c:pt idx="192">
                  <c:v>5.1999999999999998E-2</c:v>
                </c:pt>
                <c:pt idx="193">
                  <c:v>6.7000000000000004E-2</c:v>
                </c:pt>
                <c:pt idx="194">
                  <c:v>4.5999999999999999E-2</c:v>
                </c:pt>
                <c:pt idx="195">
                  <c:v>4.8000000000000001E-2</c:v>
                </c:pt>
                <c:pt idx="196">
                  <c:v>5.8000000000000003E-2</c:v>
                </c:pt>
                <c:pt idx="197">
                  <c:v>0.04</c:v>
                </c:pt>
                <c:pt idx="198">
                  <c:v>4.4999999999999998E-2</c:v>
                </c:pt>
                <c:pt idx="199">
                  <c:v>4.3999999999999997E-2</c:v>
                </c:pt>
                <c:pt idx="200">
                  <c:v>3.2000000000000001E-2</c:v>
                </c:pt>
                <c:pt idx="201">
                  <c:v>2.9000000000000001E-2</c:v>
                </c:pt>
                <c:pt idx="202">
                  <c:v>4.3999999999999997E-2</c:v>
                </c:pt>
                <c:pt idx="203">
                  <c:v>2.7E-2</c:v>
                </c:pt>
                <c:pt idx="204">
                  <c:v>3.4000000000000002E-2</c:v>
                </c:pt>
                <c:pt idx="205">
                  <c:v>3.5999999999999997E-2</c:v>
                </c:pt>
                <c:pt idx="206">
                  <c:v>3.3000000000000002E-2</c:v>
                </c:pt>
                <c:pt idx="207">
                  <c:v>4.5999999999999999E-2</c:v>
                </c:pt>
                <c:pt idx="208">
                  <c:v>0.05</c:v>
                </c:pt>
                <c:pt idx="209">
                  <c:v>5.1999999999999998E-2</c:v>
                </c:pt>
                <c:pt idx="210">
                  <c:v>7.0999999999999994E-2</c:v>
                </c:pt>
                <c:pt idx="211">
                  <c:v>7.0999999999999994E-2</c:v>
                </c:pt>
                <c:pt idx="212">
                  <c:v>6.2E-2</c:v>
                </c:pt>
                <c:pt idx="213">
                  <c:v>0.14699999999999999</c:v>
                </c:pt>
                <c:pt idx="214">
                  <c:v>0.17199999999999999</c:v>
                </c:pt>
                <c:pt idx="215">
                  <c:v>0.19700000000000001</c:v>
                </c:pt>
                <c:pt idx="216">
                  <c:v>0.22800000000000001</c:v>
                </c:pt>
                <c:pt idx="217">
                  <c:v>0.22500000000000001</c:v>
                </c:pt>
                <c:pt idx="218">
                  <c:v>0.24399999999999999</c:v>
                </c:pt>
                <c:pt idx="219">
                  <c:v>0.26900000000000002</c:v>
                </c:pt>
                <c:pt idx="220">
                  <c:v>0.253</c:v>
                </c:pt>
                <c:pt idx="221">
                  <c:v>0.28999999999999998</c:v>
                </c:pt>
                <c:pt idx="222">
                  <c:v>0.29199999999999998</c:v>
                </c:pt>
                <c:pt idx="223">
                  <c:v>0.28499999999999998</c:v>
                </c:pt>
                <c:pt idx="224">
                  <c:v>0.34300000000000003</c:v>
                </c:pt>
                <c:pt idx="225">
                  <c:v>0.29199999999999998</c:v>
                </c:pt>
                <c:pt idx="226">
                  <c:v>0.24199999999999999</c:v>
                </c:pt>
                <c:pt idx="227">
                  <c:v>0.22600000000000001</c:v>
                </c:pt>
                <c:pt idx="228">
                  <c:v>0.224</c:v>
                </c:pt>
                <c:pt idx="229">
                  <c:v>0.21099999999999999</c:v>
                </c:pt>
                <c:pt idx="230">
                  <c:v>0.215</c:v>
                </c:pt>
                <c:pt idx="231">
                  <c:v>0.2</c:v>
                </c:pt>
                <c:pt idx="232">
                  <c:v>0.19700000000000001</c:v>
                </c:pt>
                <c:pt idx="233">
                  <c:v>0.187</c:v>
                </c:pt>
                <c:pt idx="234">
                  <c:v>0.17299999999999999</c:v>
                </c:pt>
                <c:pt idx="235">
                  <c:v>0.17199999999999999</c:v>
                </c:pt>
                <c:pt idx="236">
                  <c:v>0.13600000000000001</c:v>
                </c:pt>
                <c:pt idx="237">
                  <c:v>0.11899999999999999</c:v>
                </c:pt>
                <c:pt idx="238">
                  <c:v>0.11600000000000001</c:v>
                </c:pt>
                <c:pt idx="239">
                  <c:v>0.115</c:v>
                </c:pt>
                <c:pt idx="240">
                  <c:v>9.8000000000000004E-2</c:v>
                </c:pt>
                <c:pt idx="241">
                  <c:v>8.3000000000000004E-2</c:v>
                </c:pt>
                <c:pt idx="242">
                  <c:v>7.2999999999999995E-2</c:v>
                </c:pt>
                <c:pt idx="243">
                  <c:v>4.3999999999999997E-2</c:v>
                </c:pt>
                <c:pt idx="244">
                  <c:v>3.1E-2</c:v>
                </c:pt>
                <c:pt idx="245">
                  <c:v>8.0000000000000002E-3</c:v>
                </c:pt>
                <c:pt idx="246">
                  <c:v>-1.6E-2</c:v>
                </c:pt>
                <c:pt idx="247">
                  <c:v>-3.6999999999999998E-2</c:v>
                </c:pt>
                <c:pt idx="248">
                  <c:v>-5.5E-2</c:v>
                </c:pt>
                <c:pt idx="249">
                  <c:v>-8.1000000000000003E-2</c:v>
                </c:pt>
                <c:pt idx="250">
                  <c:v>-0.09</c:v>
                </c:pt>
                <c:pt idx="251">
                  <c:v>-9.2999999999999999E-2</c:v>
                </c:pt>
                <c:pt idx="252">
                  <c:v>-0.112</c:v>
                </c:pt>
                <c:pt idx="253">
                  <c:v>-0.11</c:v>
                </c:pt>
                <c:pt idx="254">
                  <c:v>-0.113</c:v>
                </c:pt>
                <c:pt idx="255">
                  <c:v>-0.12</c:v>
                </c:pt>
                <c:pt idx="256">
                  <c:v>-0.113</c:v>
                </c:pt>
                <c:pt idx="257">
                  <c:v>-0.108</c:v>
                </c:pt>
                <c:pt idx="258">
                  <c:v>-0.10299999999999999</c:v>
                </c:pt>
                <c:pt idx="259">
                  <c:v>-0.09</c:v>
                </c:pt>
                <c:pt idx="260">
                  <c:v>-8.2000000000000003E-2</c:v>
                </c:pt>
                <c:pt idx="261">
                  <c:v>-0.08</c:v>
                </c:pt>
                <c:pt idx="262">
                  <c:v>-6.8000000000000005E-2</c:v>
                </c:pt>
                <c:pt idx="263">
                  <c:v>-7.5999999999999998E-2</c:v>
                </c:pt>
                <c:pt idx="264">
                  <c:v>-6.9000000000000006E-2</c:v>
                </c:pt>
                <c:pt idx="265">
                  <c:v>-7.3999999999999996E-2</c:v>
                </c:pt>
                <c:pt idx="266">
                  <c:v>-8.5999999999999993E-2</c:v>
                </c:pt>
                <c:pt idx="267">
                  <c:v>-6.5000000000000002E-2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9-4627-9662-0537C4A58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8883519"/>
        <c:axId val="1"/>
      </c:area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Fed Funds Rate</c:v>
                </c:pt>
              </c:strCache>
            </c:strRef>
          </c:tx>
          <c:spPr>
            <a:ln w="25400">
              <a:solidFill>
                <a:schemeClr val="accent3"/>
              </a:solidFill>
              <a:prstDash val="solid"/>
            </a:ln>
          </c:spPr>
          <c:marker>
            <c:symbol val="none"/>
          </c:marker>
          <c:cat>
            <c:strRef>
              <c:f>Sheet1!$A$2:$A$280</c:f>
              <c:strCache>
                <c:ptCount val="277"/>
                <c:pt idx="0">
                  <c:v>02</c:v>
                </c:pt>
                <c:pt idx="12">
                  <c:v>03</c:v>
                </c:pt>
                <c:pt idx="24">
                  <c:v>04</c:v>
                </c:pt>
                <c:pt idx="36">
                  <c:v>05</c:v>
                </c:pt>
                <c:pt idx="48">
                  <c:v>06</c:v>
                </c:pt>
                <c:pt idx="60">
                  <c:v>07</c:v>
                </c:pt>
                <c:pt idx="72">
                  <c:v>08</c:v>
                </c:pt>
                <c:pt idx="84">
                  <c:v>09</c:v>
                </c:pt>
                <c:pt idx="96">
                  <c:v>10</c:v>
                </c:pt>
                <c:pt idx="108">
                  <c:v>11</c:v>
                </c:pt>
                <c:pt idx="120">
                  <c:v>12</c:v>
                </c:pt>
                <c:pt idx="132">
                  <c:v>13</c:v>
                </c:pt>
                <c:pt idx="144">
                  <c:v>14</c:v>
                </c:pt>
                <c:pt idx="156">
                  <c:v>15</c:v>
                </c:pt>
                <c:pt idx="168">
                  <c:v>16</c:v>
                </c:pt>
                <c:pt idx="180">
                  <c:v>17</c:v>
                </c:pt>
                <c:pt idx="192">
                  <c:v>18</c:v>
                </c:pt>
                <c:pt idx="204">
                  <c:v>19</c:v>
                </c:pt>
                <c:pt idx="216">
                  <c:v>20</c:v>
                </c:pt>
                <c:pt idx="228">
                  <c:v>21</c:v>
                </c:pt>
                <c:pt idx="240">
                  <c:v>22</c:v>
                </c:pt>
                <c:pt idx="252">
                  <c:v>23</c:v>
                </c:pt>
                <c:pt idx="264">
                  <c:v>24</c:v>
                </c:pt>
                <c:pt idx="276">
                  <c:v>25</c:v>
                </c:pt>
              </c:strCache>
            </c:strRef>
          </c:cat>
          <c:val>
            <c:numRef>
              <c:f>Sheet1!$D$2:$D$280</c:f>
              <c:numCache>
                <c:formatCode>General</c:formatCode>
                <c:ptCount val="279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1.75</c:v>
                </c:pt>
                <c:pt idx="5">
                  <c:v>1.75</c:v>
                </c:pt>
                <c:pt idx="6">
                  <c:v>1.75</c:v>
                </c:pt>
                <c:pt idx="7">
                  <c:v>1.75</c:v>
                </c:pt>
                <c:pt idx="8">
                  <c:v>1.75</c:v>
                </c:pt>
                <c:pt idx="9">
                  <c:v>1.75</c:v>
                </c:pt>
                <c:pt idx="10">
                  <c:v>1.25</c:v>
                </c:pt>
                <c:pt idx="11">
                  <c:v>1.25</c:v>
                </c:pt>
                <c:pt idx="12">
                  <c:v>1.25</c:v>
                </c:pt>
                <c:pt idx="13">
                  <c:v>1.25</c:v>
                </c:pt>
                <c:pt idx="14">
                  <c:v>1.25</c:v>
                </c:pt>
                <c:pt idx="15">
                  <c:v>1.25</c:v>
                </c:pt>
                <c:pt idx="16">
                  <c:v>1.25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1.01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1.03</c:v>
                </c:pt>
                <c:pt idx="30">
                  <c:v>1.26</c:v>
                </c:pt>
                <c:pt idx="31">
                  <c:v>1.43</c:v>
                </c:pt>
                <c:pt idx="32">
                  <c:v>1.6</c:v>
                </c:pt>
                <c:pt idx="33">
                  <c:v>1.75</c:v>
                </c:pt>
                <c:pt idx="34">
                  <c:v>1.93</c:v>
                </c:pt>
                <c:pt idx="35">
                  <c:v>2.16</c:v>
                </c:pt>
                <c:pt idx="36">
                  <c:v>2.2799999999999998</c:v>
                </c:pt>
                <c:pt idx="37">
                  <c:v>2.5</c:v>
                </c:pt>
                <c:pt idx="38">
                  <c:v>2.63</c:v>
                </c:pt>
                <c:pt idx="39">
                  <c:v>2.79</c:v>
                </c:pt>
                <c:pt idx="40">
                  <c:v>3</c:v>
                </c:pt>
                <c:pt idx="41">
                  <c:v>3.04</c:v>
                </c:pt>
                <c:pt idx="42">
                  <c:v>3.26</c:v>
                </c:pt>
                <c:pt idx="43">
                  <c:v>3.5</c:v>
                </c:pt>
                <c:pt idx="44">
                  <c:v>3.62</c:v>
                </c:pt>
                <c:pt idx="45">
                  <c:v>3.78</c:v>
                </c:pt>
                <c:pt idx="46">
                  <c:v>4</c:v>
                </c:pt>
                <c:pt idx="47">
                  <c:v>4.16</c:v>
                </c:pt>
                <c:pt idx="48">
                  <c:v>4.29</c:v>
                </c:pt>
                <c:pt idx="49">
                  <c:v>4.49</c:v>
                </c:pt>
                <c:pt idx="50">
                  <c:v>4.59</c:v>
                </c:pt>
                <c:pt idx="51">
                  <c:v>4.79</c:v>
                </c:pt>
                <c:pt idx="52">
                  <c:v>5</c:v>
                </c:pt>
                <c:pt idx="53">
                  <c:v>5.25</c:v>
                </c:pt>
                <c:pt idx="54">
                  <c:v>5.25</c:v>
                </c:pt>
                <c:pt idx="55">
                  <c:v>5.25</c:v>
                </c:pt>
                <c:pt idx="56">
                  <c:v>5.25</c:v>
                </c:pt>
                <c:pt idx="57">
                  <c:v>5.25</c:v>
                </c:pt>
                <c:pt idx="58">
                  <c:v>5.25</c:v>
                </c:pt>
                <c:pt idx="59">
                  <c:v>5.25</c:v>
                </c:pt>
                <c:pt idx="60">
                  <c:v>5.25</c:v>
                </c:pt>
                <c:pt idx="61">
                  <c:v>5.26</c:v>
                </c:pt>
                <c:pt idx="62">
                  <c:v>5.26</c:v>
                </c:pt>
                <c:pt idx="63">
                  <c:v>5.25</c:v>
                </c:pt>
                <c:pt idx="64">
                  <c:v>5.25</c:v>
                </c:pt>
                <c:pt idx="65">
                  <c:v>5.25</c:v>
                </c:pt>
                <c:pt idx="66">
                  <c:v>5.26</c:v>
                </c:pt>
                <c:pt idx="67">
                  <c:v>5.0199999999999996</c:v>
                </c:pt>
                <c:pt idx="68">
                  <c:v>4.9400000000000004</c:v>
                </c:pt>
                <c:pt idx="69">
                  <c:v>4.76</c:v>
                </c:pt>
                <c:pt idx="70">
                  <c:v>4.49</c:v>
                </c:pt>
                <c:pt idx="71">
                  <c:v>4.24</c:v>
                </c:pt>
                <c:pt idx="72">
                  <c:v>3.9400000999999998</c:v>
                </c:pt>
                <c:pt idx="73">
                  <c:v>2.98</c:v>
                </c:pt>
                <c:pt idx="74">
                  <c:v>2.6099999</c:v>
                </c:pt>
                <c:pt idx="75">
                  <c:v>2.2799999999999998</c:v>
                </c:pt>
                <c:pt idx="76">
                  <c:v>1.98</c:v>
                </c:pt>
                <c:pt idx="77">
                  <c:v>2</c:v>
                </c:pt>
                <c:pt idx="78">
                  <c:v>2.0099999999999998</c:v>
                </c:pt>
                <c:pt idx="79">
                  <c:v>2</c:v>
                </c:pt>
                <c:pt idx="80">
                  <c:v>1.8099999</c:v>
                </c:pt>
                <c:pt idx="81">
                  <c:v>0.97</c:v>
                </c:pt>
                <c:pt idx="82">
                  <c:v>0.39</c:v>
                </c:pt>
                <c:pt idx="83">
                  <c:v>0.16</c:v>
                </c:pt>
                <c:pt idx="84">
                  <c:v>0.15</c:v>
                </c:pt>
                <c:pt idx="85">
                  <c:v>0.22</c:v>
                </c:pt>
                <c:pt idx="86">
                  <c:v>0.18</c:v>
                </c:pt>
                <c:pt idx="87">
                  <c:v>0.15</c:v>
                </c:pt>
                <c:pt idx="88">
                  <c:v>0.18</c:v>
                </c:pt>
                <c:pt idx="89">
                  <c:v>0.21</c:v>
                </c:pt>
                <c:pt idx="90">
                  <c:v>0.16</c:v>
                </c:pt>
                <c:pt idx="91">
                  <c:v>0.16</c:v>
                </c:pt>
                <c:pt idx="92">
                  <c:v>0.15</c:v>
                </c:pt>
                <c:pt idx="93">
                  <c:v>0.12</c:v>
                </c:pt>
                <c:pt idx="94">
                  <c:v>0.12</c:v>
                </c:pt>
                <c:pt idx="95">
                  <c:v>0.12</c:v>
                </c:pt>
                <c:pt idx="96">
                  <c:v>0.11</c:v>
                </c:pt>
                <c:pt idx="97">
                  <c:v>0.13</c:v>
                </c:pt>
                <c:pt idx="98">
                  <c:v>0.16</c:v>
                </c:pt>
                <c:pt idx="99">
                  <c:v>0.2</c:v>
                </c:pt>
                <c:pt idx="100">
                  <c:v>0.2</c:v>
                </c:pt>
                <c:pt idx="101">
                  <c:v>0.18</c:v>
                </c:pt>
                <c:pt idx="102">
                  <c:v>0.18</c:v>
                </c:pt>
                <c:pt idx="103">
                  <c:v>0.19</c:v>
                </c:pt>
                <c:pt idx="104">
                  <c:v>0.19</c:v>
                </c:pt>
                <c:pt idx="105">
                  <c:v>0.19</c:v>
                </c:pt>
                <c:pt idx="106">
                  <c:v>0.19</c:v>
                </c:pt>
                <c:pt idx="107">
                  <c:v>0.18</c:v>
                </c:pt>
                <c:pt idx="108">
                  <c:v>0.17</c:v>
                </c:pt>
                <c:pt idx="109">
                  <c:v>0.16</c:v>
                </c:pt>
                <c:pt idx="110">
                  <c:v>0.14000000000000001</c:v>
                </c:pt>
                <c:pt idx="111">
                  <c:v>0.1</c:v>
                </c:pt>
                <c:pt idx="112">
                  <c:v>0.09</c:v>
                </c:pt>
                <c:pt idx="113">
                  <c:v>0.09</c:v>
                </c:pt>
                <c:pt idx="114">
                  <c:v>7.0000000000000007E-2</c:v>
                </c:pt>
                <c:pt idx="115">
                  <c:v>0.1</c:v>
                </c:pt>
                <c:pt idx="116">
                  <c:v>0.08</c:v>
                </c:pt>
                <c:pt idx="117">
                  <c:v>7.0000000000000007E-2</c:v>
                </c:pt>
                <c:pt idx="118">
                  <c:v>0.08</c:v>
                </c:pt>
                <c:pt idx="119">
                  <c:v>7.0000000000000007E-2</c:v>
                </c:pt>
                <c:pt idx="120">
                  <c:v>0.08</c:v>
                </c:pt>
                <c:pt idx="121">
                  <c:v>0.1</c:v>
                </c:pt>
                <c:pt idx="122">
                  <c:v>0.13</c:v>
                </c:pt>
                <c:pt idx="123">
                  <c:v>0.14000000000000001</c:v>
                </c:pt>
                <c:pt idx="124">
                  <c:v>0.16</c:v>
                </c:pt>
                <c:pt idx="125">
                  <c:v>0.16</c:v>
                </c:pt>
                <c:pt idx="126">
                  <c:v>0.16</c:v>
                </c:pt>
                <c:pt idx="127">
                  <c:v>0.13</c:v>
                </c:pt>
                <c:pt idx="128">
                  <c:v>0.14000000000000001</c:v>
                </c:pt>
                <c:pt idx="129">
                  <c:v>0.16</c:v>
                </c:pt>
                <c:pt idx="130">
                  <c:v>0.16</c:v>
                </c:pt>
                <c:pt idx="131">
                  <c:v>0.16</c:v>
                </c:pt>
                <c:pt idx="132">
                  <c:v>0.14000000000000001</c:v>
                </c:pt>
                <c:pt idx="133">
                  <c:v>0.15</c:v>
                </c:pt>
                <c:pt idx="134">
                  <c:v>0.14000000000000001</c:v>
                </c:pt>
                <c:pt idx="135">
                  <c:v>0.15</c:v>
                </c:pt>
                <c:pt idx="136">
                  <c:v>0.11</c:v>
                </c:pt>
                <c:pt idx="137">
                  <c:v>0.09</c:v>
                </c:pt>
                <c:pt idx="138">
                  <c:v>0.09</c:v>
                </c:pt>
                <c:pt idx="139">
                  <c:v>0.08</c:v>
                </c:pt>
                <c:pt idx="140">
                  <c:v>0.08</c:v>
                </c:pt>
                <c:pt idx="141">
                  <c:v>0.09</c:v>
                </c:pt>
                <c:pt idx="142">
                  <c:v>0.08</c:v>
                </c:pt>
                <c:pt idx="143">
                  <c:v>0.09</c:v>
                </c:pt>
                <c:pt idx="144">
                  <c:v>7.0000000000000007E-2</c:v>
                </c:pt>
                <c:pt idx="145">
                  <c:v>7.0000000000000007E-2</c:v>
                </c:pt>
                <c:pt idx="146">
                  <c:v>0.08</c:v>
                </c:pt>
                <c:pt idx="147">
                  <c:v>0.09</c:v>
                </c:pt>
                <c:pt idx="148">
                  <c:v>0.09</c:v>
                </c:pt>
                <c:pt idx="149">
                  <c:v>0.1</c:v>
                </c:pt>
                <c:pt idx="150">
                  <c:v>0.09</c:v>
                </c:pt>
                <c:pt idx="151">
                  <c:v>0.09</c:v>
                </c:pt>
                <c:pt idx="152">
                  <c:v>0.09</c:v>
                </c:pt>
                <c:pt idx="153">
                  <c:v>0.09</c:v>
                </c:pt>
                <c:pt idx="154">
                  <c:v>0.09</c:v>
                </c:pt>
                <c:pt idx="155">
                  <c:v>0.12</c:v>
                </c:pt>
                <c:pt idx="156">
                  <c:v>0.11</c:v>
                </c:pt>
                <c:pt idx="157">
                  <c:v>0.11</c:v>
                </c:pt>
                <c:pt idx="158">
                  <c:v>0.11</c:v>
                </c:pt>
                <c:pt idx="159">
                  <c:v>0.12</c:v>
                </c:pt>
                <c:pt idx="160">
                  <c:v>0.12</c:v>
                </c:pt>
                <c:pt idx="161">
                  <c:v>0.13</c:v>
                </c:pt>
                <c:pt idx="162">
                  <c:v>0.13</c:v>
                </c:pt>
                <c:pt idx="163">
                  <c:v>0.14000000000000001</c:v>
                </c:pt>
                <c:pt idx="164">
                  <c:v>0.14000000000000001</c:v>
                </c:pt>
                <c:pt idx="165">
                  <c:v>0.12</c:v>
                </c:pt>
                <c:pt idx="166">
                  <c:v>0.12</c:v>
                </c:pt>
                <c:pt idx="167">
                  <c:v>0.24</c:v>
                </c:pt>
                <c:pt idx="168">
                  <c:v>0.34</c:v>
                </c:pt>
                <c:pt idx="169">
                  <c:v>0.38</c:v>
                </c:pt>
                <c:pt idx="170">
                  <c:v>0.36</c:v>
                </c:pt>
                <c:pt idx="171">
                  <c:v>0.37</c:v>
                </c:pt>
                <c:pt idx="172">
                  <c:v>0.37</c:v>
                </c:pt>
                <c:pt idx="173">
                  <c:v>0.38</c:v>
                </c:pt>
                <c:pt idx="174">
                  <c:v>0.39</c:v>
                </c:pt>
                <c:pt idx="175">
                  <c:v>0.4</c:v>
                </c:pt>
                <c:pt idx="176">
                  <c:v>0.4</c:v>
                </c:pt>
                <c:pt idx="177">
                  <c:v>0.4</c:v>
                </c:pt>
                <c:pt idx="178">
                  <c:v>0.41</c:v>
                </c:pt>
                <c:pt idx="179">
                  <c:v>0.54</c:v>
                </c:pt>
                <c:pt idx="180">
                  <c:v>0.65</c:v>
                </c:pt>
                <c:pt idx="181">
                  <c:v>0.66</c:v>
                </c:pt>
                <c:pt idx="182">
                  <c:v>0.79</c:v>
                </c:pt>
                <c:pt idx="183">
                  <c:v>0.9</c:v>
                </c:pt>
                <c:pt idx="184">
                  <c:v>0.91</c:v>
                </c:pt>
                <c:pt idx="185">
                  <c:v>1.04</c:v>
                </c:pt>
                <c:pt idx="186">
                  <c:v>1.1499999999999999</c:v>
                </c:pt>
                <c:pt idx="187">
                  <c:v>1.1599999999999999</c:v>
                </c:pt>
                <c:pt idx="188">
                  <c:v>1.1499999999999999</c:v>
                </c:pt>
                <c:pt idx="189">
                  <c:v>1.1499999999999999</c:v>
                </c:pt>
                <c:pt idx="190">
                  <c:v>1.1599999999999999</c:v>
                </c:pt>
                <c:pt idx="191">
                  <c:v>1.3</c:v>
                </c:pt>
                <c:pt idx="192">
                  <c:v>1.4145160999999999</c:v>
                </c:pt>
                <c:pt idx="193">
                  <c:v>1.4175</c:v>
                </c:pt>
                <c:pt idx="194">
                  <c:v>1.5061290000000001</c:v>
                </c:pt>
                <c:pt idx="195">
                  <c:v>1.6923333</c:v>
                </c:pt>
                <c:pt idx="196">
                  <c:v>1.7</c:v>
                </c:pt>
                <c:pt idx="197">
                  <c:v>1.8196667</c:v>
                </c:pt>
                <c:pt idx="198">
                  <c:v>1.91</c:v>
                </c:pt>
                <c:pt idx="199">
                  <c:v>1.9148387</c:v>
                </c:pt>
                <c:pt idx="200">
                  <c:v>1.9546667</c:v>
                </c:pt>
                <c:pt idx="201">
                  <c:v>2.1877418999999998</c:v>
                </c:pt>
                <c:pt idx="202">
                  <c:v>2.1976667000000001</c:v>
                </c:pt>
                <c:pt idx="203">
                  <c:v>2.2741935</c:v>
                </c:pt>
                <c:pt idx="204">
                  <c:v>2.4</c:v>
                </c:pt>
                <c:pt idx="205">
                  <c:v>2.4</c:v>
                </c:pt>
                <c:pt idx="206">
                  <c:v>2.4051613000000001</c:v>
                </c:pt>
                <c:pt idx="207">
                  <c:v>2.4236667000000001</c:v>
                </c:pt>
                <c:pt idx="208">
                  <c:v>2.3909677</c:v>
                </c:pt>
                <c:pt idx="209">
                  <c:v>2.3776666999999998</c:v>
                </c:pt>
                <c:pt idx="210">
                  <c:v>2.4029031999999999</c:v>
                </c:pt>
                <c:pt idx="211">
                  <c:v>2.1258064999999999</c:v>
                </c:pt>
                <c:pt idx="212">
                  <c:v>2.0430000000000001</c:v>
                </c:pt>
                <c:pt idx="213">
                  <c:v>1.8296774</c:v>
                </c:pt>
                <c:pt idx="214">
                  <c:v>1.5533333</c:v>
                </c:pt>
                <c:pt idx="215">
                  <c:v>1.5509676999999999</c:v>
                </c:pt>
                <c:pt idx="216">
                  <c:v>1.5506451999999999</c:v>
                </c:pt>
                <c:pt idx="217">
                  <c:v>1.5831033999999999</c:v>
                </c:pt>
                <c:pt idx="218">
                  <c:v>0.65225809999999995</c:v>
                </c:pt>
                <c:pt idx="219">
                  <c:v>4.9000000000000002E-2</c:v>
                </c:pt>
                <c:pt idx="220">
                  <c:v>0.05</c:v>
                </c:pt>
                <c:pt idx="221">
                  <c:v>7.7666700000000005E-2</c:v>
                </c:pt>
                <c:pt idx="222">
                  <c:v>9.2580599999999999E-2</c:v>
                </c:pt>
                <c:pt idx="223">
                  <c:v>9.5161300000000004E-2</c:v>
                </c:pt>
                <c:pt idx="224">
                  <c:v>0.09</c:v>
                </c:pt>
                <c:pt idx="225">
                  <c:v>0.09</c:v>
                </c:pt>
                <c:pt idx="226">
                  <c:v>8.6333300000000002E-2</c:v>
                </c:pt>
                <c:pt idx="227">
                  <c:v>0.09</c:v>
                </c:pt>
                <c:pt idx="228">
                  <c:v>8.5161299999999995E-2</c:v>
                </c:pt>
                <c:pt idx="229">
                  <c:v>7.5714299999999998E-2</c:v>
                </c:pt>
                <c:pt idx="230">
                  <c:v>6.96774E-2</c:v>
                </c:pt>
                <c:pt idx="231">
                  <c:v>6.9000000000000006E-2</c:v>
                </c:pt>
                <c:pt idx="232">
                  <c:v>5.8064499999999998E-2</c:v>
                </c:pt>
                <c:pt idx="233">
                  <c:v>7.8E-2</c:v>
                </c:pt>
                <c:pt idx="234">
                  <c:v>9.8064499999999999E-2</c:v>
                </c:pt>
                <c:pt idx="235">
                  <c:v>9.2258099999999996E-2</c:v>
                </c:pt>
                <c:pt idx="236">
                  <c:v>7.9333299999999995E-2</c:v>
                </c:pt>
                <c:pt idx="237">
                  <c:v>7.90323E-2</c:v>
                </c:pt>
                <c:pt idx="238">
                  <c:v>7.9666699999999993E-2</c:v>
                </c:pt>
                <c:pt idx="239">
                  <c:v>7.9677399999999995E-2</c:v>
                </c:pt>
                <c:pt idx="240">
                  <c:v>7.9354800000000003E-2</c:v>
                </c:pt>
                <c:pt idx="241">
                  <c:v>0.08</c:v>
                </c:pt>
                <c:pt idx="242">
                  <c:v>0.2009677</c:v>
                </c:pt>
                <c:pt idx="243">
                  <c:v>0.33</c:v>
                </c:pt>
                <c:pt idx="244">
                  <c:v>0.76548389999999999</c:v>
                </c:pt>
                <c:pt idx="245">
                  <c:v>1.2050000000000001</c:v>
                </c:pt>
                <c:pt idx="246">
                  <c:v>1.6758065</c:v>
                </c:pt>
                <c:pt idx="247">
                  <c:v>2.33</c:v>
                </c:pt>
                <c:pt idx="248">
                  <c:v>2.5550000000000002</c:v>
                </c:pt>
                <c:pt idx="249">
                  <c:v>3.08</c:v>
                </c:pt>
                <c:pt idx="250">
                  <c:v>3.78</c:v>
                </c:pt>
                <c:pt idx="251">
                  <c:v>4.1041935</c:v>
                </c:pt>
                <c:pt idx="252">
                  <c:v>4.33</c:v>
                </c:pt>
                <c:pt idx="253">
                  <c:v>4.57</c:v>
                </c:pt>
                <c:pt idx="254">
                  <c:v>4.6500000000000004</c:v>
                </c:pt>
                <c:pt idx="255">
                  <c:v>4.83</c:v>
                </c:pt>
                <c:pt idx="256">
                  <c:v>5.0599999999999996</c:v>
                </c:pt>
                <c:pt idx="257">
                  <c:v>5.08</c:v>
                </c:pt>
                <c:pt idx="258">
                  <c:v>5.12</c:v>
                </c:pt>
                <c:pt idx="259">
                  <c:v>5.33</c:v>
                </c:pt>
                <c:pt idx="260">
                  <c:v>5.33</c:v>
                </c:pt>
                <c:pt idx="261">
                  <c:v>5.33</c:v>
                </c:pt>
                <c:pt idx="262">
                  <c:v>5.33</c:v>
                </c:pt>
                <c:pt idx="263">
                  <c:v>5.33</c:v>
                </c:pt>
                <c:pt idx="264">
                  <c:v>5.33</c:v>
                </c:pt>
                <c:pt idx="265">
                  <c:v>5.33</c:v>
                </c:pt>
                <c:pt idx="266">
                  <c:v>5.33</c:v>
                </c:pt>
                <c:pt idx="267">
                  <c:v>5.33</c:v>
                </c:pt>
                <c:pt idx="268">
                  <c:v>5.33</c:v>
                </c:pt>
                <c:pt idx="269">
                  <c:v>5.33</c:v>
                </c:pt>
                <c:pt idx="270">
                  <c:v>5.33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29-4627-9662-0537C4A58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7588835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069">
            <a:solidFill>
              <a:srgbClr val="E8E8E8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2"/>
        <c:noMultiLvlLbl val="0"/>
      </c:catAx>
      <c:valAx>
        <c:axId val="1"/>
        <c:scaling>
          <c:orientation val="minMax"/>
          <c:max val="0.4"/>
          <c:min val="-0.15"/>
        </c:scaling>
        <c:delete val="0"/>
        <c:axPos val="l"/>
        <c:majorGridlines>
          <c:spPr>
            <a:ln w="2069">
              <a:solidFill>
                <a:srgbClr val="E8E8E8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652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Annual Growth</a:t>
                </a:r>
              </a:p>
            </c:rich>
          </c:tx>
          <c:layout>
            <c:manualLayout>
              <c:xMode val="edge"/>
              <c:yMode val="edge"/>
              <c:x val="2.2672064777327937E-2"/>
              <c:y val="7.3859488494170775E-2"/>
            </c:manualLayout>
          </c:layout>
          <c:overlay val="0"/>
          <c:spPr>
            <a:noFill/>
            <a:ln w="1655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2069">
            <a:solidFill>
              <a:srgbClr val="E8E8E8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758883519"/>
        <c:crosses val="autoZero"/>
        <c:crossBetween val="midCat"/>
        <c:majorUnit val="0.05"/>
        <c:minorUnit val="0.05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8"/>
          <c:min val="-3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Interest Rate</a:t>
                </a:r>
              </a:p>
            </c:rich>
          </c:tx>
          <c:layout>
            <c:manualLayout>
              <c:xMode val="edge"/>
              <c:yMode val="edge"/>
              <c:x val="0.88712966480171174"/>
              <c:y val="7.5936496948870405E-2"/>
            </c:manualLayout>
          </c:layout>
          <c:overlay val="0"/>
          <c:spPr>
            <a:noFill/>
            <a:ln w="1655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2069">
            <a:solidFill>
              <a:srgbClr val="E8E8E8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3"/>
        <c:crosses val="max"/>
        <c:crossBetween val="midCat"/>
        <c:majorUnit val="1"/>
      </c:valAx>
      <c:spPr>
        <a:noFill/>
        <a:ln w="2286">
          <a:solidFill>
            <a:srgbClr val="E8E8E8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5234444773666701"/>
          <c:y val="0.18585265213941279"/>
          <c:w val="0.15864012995173038"/>
          <c:h val="0.20040464709353192"/>
        </c:manualLayout>
      </c:layout>
      <c:overlay val="0"/>
      <c:spPr>
        <a:solidFill>
          <a:srgbClr val="FFFFFF"/>
        </a:solidFill>
        <a:ln w="2069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652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Sheet1!$B$2:$B$135</c:f>
              <c:numCache>
                <c:formatCode>General</c:formatCode>
                <c:ptCount val="134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13.374182659687284</c:v>
                </c:pt>
                <c:pt idx="118">
                  <c:v>13.396782915305117</c:v>
                </c:pt>
                <c:pt idx="119">
                  <c:v>13.47424844575484</c:v>
                </c:pt>
                <c:pt idx="120">
                  <c:v>13.41613326797925</c:v>
                </c:pt>
                <c:pt idx="121">
                  <c:v>13.618186819496191</c:v>
                </c:pt>
                <c:pt idx="122">
                  <c:v>13.808187330037084</c:v>
                </c:pt>
                <c:pt idx="123">
                  <c:v>13.700887410667656</c:v>
                </c:pt>
                <c:pt idx="124">
                  <c:v>13.843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Sheet1!$D$2:$D$135</c:f>
              <c:numCache>
                <c:formatCode>General</c:formatCode>
                <c:ptCount val="134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Sheet1!$C$2:$C$135</c:f>
              <c:numCache>
                <c:formatCode>General</c:formatCode>
                <c:ptCount val="134"/>
                <c:pt idx="0">
                  <c:v>12.690719139947637</c:v>
                </c:pt>
                <c:pt idx="1">
                  <c:v>12.909475815866898</c:v>
                </c:pt>
                <c:pt idx="2">
                  <c:v>12.875205272255835</c:v>
                </c:pt>
                <c:pt idx="3">
                  <c:v>12.736008149094172</c:v>
                </c:pt>
                <c:pt idx="4">
                  <c:v>12.789820317578233</c:v>
                </c:pt>
                <c:pt idx="5">
                  <c:v>12.660716875113287</c:v>
                </c:pt>
                <c:pt idx="6">
                  <c:v>12.60559899451785</c:v>
                </c:pt>
                <c:pt idx="7">
                  <c:v>12.661697864903562</c:v>
                </c:pt>
                <c:pt idx="8">
                  <c:v>12.527575512575956</c:v>
                </c:pt>
                <c:pt idx="9">
                  <c:v>12.689682327422819</c:v>
                </c:pt>
                <c:pt idx="10">
                  <c:v>12.670001012730873</c:v>
                </c:pt>
                <c:pt idx="11">
                  <c:v>12.680036147842134</c:v>
                </c:pt>
                <c:pt idx="12">
                  <c:v>12.858734403421558</c:v>
                </c:pt>
                <c:pt idx="13">
                  <c:v>13.056476319568969</c:v>
                </c:pt>
                <c:pt idx="14">
                  <c:v>13.051926573041328</c:v>
                </c:pt>
                <c:pt idx="15">
                  <c:v>12.973361498928975</c:v>
                </c:pt>
                <c:pt idx="16">
                  <c:v>12.938648993042223</c:v>
                </c:pt>
                <c:pt idx="17">
                  <c:v>12.84757991559264</c:v>
                </c:pt>
                <c:pt idx="18">
                  <c:v>12.923291315526354</c:v>
                </c:pt>
                <c:pt idx="19">
                  <c:v>12.806231488911202</c:v>
                </c:pt>
                <c:pt idx="20">
                  <c:v>12.788919590901818</c:v>
                </c:pt>
                <c:pt idx="21">
                  <c:v>12.931748537224532</c:v>
                </c:pt>
                <c:pt idx="22">
                  <c:v>12.861047425183918</c:v>
                </c:pt>
                <c:pt idx="23">
                  <c:v>13.006634498509008</c:v>
                </c:pt>
                <c:pt idx="24">
                  <c:v>12.949336109100702</c:v>
                </c:pt>
                <c:pt idx="25">
                  <c:v>13.193575037078235</c:v>
                </c:pt>
                <c:pt idx="26">
                  <c:v>13.303642473118281</c:v>
                </c:pt>
                <c:pt idx="27">
                  <c:v>13.321027063667403</c:v>
                </c:pt>
                <c:pt idx="28">
                  <c:v>13.161472426186672</c:v>
                </c:pt>
                <c:pt idx="29">
                  <c:v>13.144596352540566</c:v>
                </c:pt>
                <c:pt idx="30">
                  <c:v>13.155134297649738</c:v>
                </c:pt>
                <c:pt idx="31">
                  <c:v>13.057932195639072</c:v>
                </c:pt>
                <c:pt idx="32">
                  <c:v>13.15494089378711</c:v>
                </c:pt>
                <c:pt idx="33">
                  <c:v>13.100872317893945</c:v>
                </c:pt>
                <c:pt idx="34">
                  <c:v>13.076386008114831</c:v>
                </c:pt>
                <c:pt idx="35">
                  <c:v>13.171258608538682</c:v>
                </c:pt>
                <c:pt idx="36">
                  <c:v>13.016648605603857</c:v>
                </c:pt>
                <c:pt idx="37">
                  <c:v>13.22957980541462</c:v>
                </c:pt>
                <c:pt idx="38">
                  <c:v>13.505461843766914</c:v>
                </c:pt>
                <c:pt idx="39">
                  <c:v>13.393895197651039</c:v>
                </c:pt>
                <c:pt idx="40">
                  <c:v>13.314411648989362</c:v>
                </c:pt>
                <c:pt idx="41">
                  <c:v>13.408369408960409</c:v>
                </c:pt>
                <c:pt idx="42">
                  <c:v>13.268039820997943</c:v>
                </c:pt>
                <c:pt idx="43">
                  <c:v>13.167348776220212</c:v>
                </c:pt>
                <c:pt idx="44">
                  <c:v>13.202134741412545</c:v>
                </c:pt>
                <c:pt idx="45">
                  <c:v>13.110627731869311</c:v>
                </c:pt>
                <c:pt idx="46">
                  <c:v>13.08840816631889</c:v>
                </c:pt>
                <c:pt idx="47">
                  <c:v>13.136730191077662</c:v>
                </c:pt>
                <c:pt idx="48">
                  <c:v>12.916209379608533</c:v>
                </c:pt>
                <c:pt idx="49">
                  <c:v>13.125049994189053</c:v>
                </c:pt>
                <c:pt idx="50">
                  <c:v>13.372275389959812</c:v>
                </c:pt>
                <c:pt idx="51">
                  <c:v>13.207355621096047</c:v>
                </c:pt>
                <c:pt idx="52">
                  <c:v>13.135137185396665</c:v>
                </c:pt>
                <c:pt idx="53">
                  <c:v>13.186949939844951</c:v>
                </c:pt>
                <c:pt idx="54">
                  <c:v>12.980906617465587</c:v>
                </c:pt>
                <c:pt idx="55">
                  <c:v>13.038647318040395</c:v>
                </c:pt>
                <c:pt idx="56">
                  <c:v>12.97703563299522</c:v>
                </c:pt>
                <c:pt idx="57">
                  <c:v>12.893461795610275</c:v>
                </c:pt>
                <c:pt idx="58">
                  <c:v>13.055071775259906</c:v>
                </c:pt>
                <c:pt idx="59">
                  <c:v>12.981698955955487</c:v>
                </c:pt>
                <c:pt idx="60">
                  <c:v>12.950120762904803</c:v>
                </c:pt>
                <c:pt idx="61">
                  <c:v>13.194525381041297</c:v>
                </c:pt>
                <c:pt idx="62">
                  <c:v>13.336979258839772</c:v>
                </c:pt>
                <c:pt idx="63">
                  <c:v>13.175348015342847</c:v>
                </c:pt>
                <c:pt idx="64">
                  <c:v>13.310737438111056</c:v>
                </c:pt>
                <c:pt idx="65">
                  <c:v>13.242655154713905</c:v>
                </c:pt>
                <c:pt idx="66">
                  <c:v>13.126449363179336</c:v>
                </c:pt>
                <c:pt idx="67">
                  <c:v>13.26737304519677</c:v>
                </c:pt>
                <c:pt idx="68">
                  <c:v>13.168813028896777</c:v>
                </c:pt>
                <c:pt idx="69">
                  <c:v>13.197460189379949</c:v>
                </c:pt>
                <c:pt idx="70">
                  <c:v>13.334098743984582</c:v>
                </c:pt>
                <c:pt idx="71">
                  <c:v>13.243302691103123</c:v>
                </c:pt>
                <c:pt idx="72">
                  <c:v>13.344116204336709</c:v>
                </c:pt>
                <c:pt idx="73">
                  <c:v>13.582757111006536</c:v>
                </c:pt>
                <c:pt idx="74">
                  <c:v>13.719291400348638</c:v>
                </c:pt>
                <c:pt idx="75">
                  <c:v>14.439172809476588</c:v>
                </c:pt>
                <c:pt idx="76">
                  <c:v>14.771946038272725</c:v>
                </c:pt>
                <c:pt idx="77">
                  <c:v>14.812752525252524</c:v>
                </c:pt>
                <c:pt idx="78">
                  <c:v>14.898333159190118</c:v>
                </c:pt>
                <c:pt idx="79">
                  <c:v>14.823981844189296</c:v>
                </c:pt>
                <c:pt idx="80">
                  <c:v>14.849663590445891</c:v>
                </c:pt>
                <c:pt idx="81">
                  <c:v>15.075778773405467</c:v>
                </c:pt>
                <c:pt idx="82">
                  <c:v>15.028845129266566</c:v>
                </c:pt>
                <c:pt idx="83">
                  <c:v>15.228182859105743</c:v>
                </c:pt>
                <c:pt idx="84">
                  <c:v>15.246150930602857</c:v>
                </c:pt>
                <c:pt idx="85">
                  <c:v>15.394884628371329</c:v>
                </c:pt>
                <c:pt idx="86">
                  <c:v>15.88885866898192</c:v>
                </c:pt>
                <c:pt idx="87">
                  <c:v>15.988152291266793</c:v>
                </c:pt>
                <c:pt idx="88">
                  <c:v>15.717722255747768</c:v>
                </c:pt>
                <c:pt idx="89">
                  <c:v>15.564967080956464</c:v>
                </c:pt>
                <c:pt idx="90">
                  <c:v>15.609774020750457</c:v>
                </c:pt>
                <c:pt idx="91">
                  <c:v>15.520649018105569</c:v>
                </c:pt>
                <c:pt idx="92">
                  <c:v>15.511034386444047</c:v>
                </c:pt>
                <c:pt idx="93">
                  <c:v>15.479162205083311</c:v>
                </c:pt>
                <c:pt idx="94">
                  <c:v>15.318644883948654</c:v>
                </c:pt>
                <c:pt idx="95">
                  <c:v>15.365211728298341</c:v>
                </c:pt>
                <c:pt idx="96">
                  <c:v>15.230949683062434</c:v>
                </c:pt>
                <c:pt idx="97">
                  <c:v>15.313024072609698</c:v>
                </c:pt>
                <c:pt idx="98">
                  <c:v>15.363430651045201</c:v>
                </c:pt>
                <c:pt idx="99">
                  <c:v>15.330576365994377</c:v>
                </c:pt>
                <c:pt idx="100">
                  <c:v>15.034518337343281</c:v>
                </c:pt>
                <c:pt idx="101">
                  <c:v>14.817474115750725</c:v>
                </c:pt>
                <c:pt idx="102">
                  <c:v>14.831977900819391</c:v>
                </c:pt>
                <c:pt idx="103">
                  <c:v>14.725508230609503</c:v>
                </c:pt>
                <c:pt idx="104">
                  <c:v>14.599952068731632</c:v>
                </c:pt>
                <c:pt idx="105">
                  <c:v>14.383114326049224</c:v>
                </c:pt>
                <c:pt idx="106">
                  <c:v>14.291315393037957</c:v>
                </c:pt>
                <c:pt idx="107">
                  <c:v>14.30455173905332</c:v>
                </c:pt>
                <c:pt idx="108">
                  <c:v>14.083509011865246</c:v>
                </c:pt>
                <c:pt idx="109">
                  <c:v>14.160381656738481</c:v>
                </c:pt>
                <c:pt idx="110">
                  <c:v>14.320054771301233</c:v>
                </c:pt>
                <c:pt idx="111">
                  <c:v>14.119745246637017</c:v>
                </c:pt>
                <c:pt idx="112">
                  <c:v>13.990633179480193</c:v>
                </c:pt>
                <c:pt idx="113">
                  <c:v>14.012831002012925</c:v>
                </c:pt>
                <c:pt idx="114">
                  <c:v>13.799899176398027</c:v>
                </c:pt>
                <c:pt idx="115">
                  <c:v>13.728218092154911</c:v>
                </c:pt>
                <c:pt idx="116">
                  <c:v>13.74066817375865</c:v>
                </c:pt>
                <c:pt idx="117">
                  <c:v>13.621808414698194</c:v>
                </c:pt>
                <c:pt idx="118">
                  <c:v>13.622988236781696</c:v>
                </c:pt>
                <c:pt idx="119">
                  <c:v>13.669897420569797</c:v>
                </c:pt>
                <c:pt idx="120">
                  <c:v>13.569492687288053</c:v>
                </c:pt>
                <c:pt idx="121">
                  <c:v>13.713234893416239</c:v>
                </c:pt>
                <c:pt idx="122">
                  <c:v>13.852190617336149</c:v>
                </c:pt>
                <c:pt idx="123">
                  <c:v>13.701674800392</c:v>
                </c:pt>
                <c:pt idx="124">
                  <c:v>13.843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7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Sheet1!$B$2:$B$135</c:f>
              <c:numCache>
                <c:formatCode>General</c:formatCode>
                <c:ptCount val="134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13.374182659687284</c:v>
                </c:pt>
                <c:pt idx="118">
                  <c:v>13.396782915305117</c:v>
                </c:pt>
                <c:pt idx="119">
                  <c:v>13.47424844575484</c:v>
                </c:pt>
                <c:pt idx="120">
                  <c:v>13.41613326797925</c:v>
                </c:pt>
                <c:pt idx="121">
                  <c:v>13.618186819496191</c:v>
                </c:pt>
                <c:pt idx="122">
                  <c:v>13.808187330037084</c:v>
                </c:pt>
                <c:pt idx="123">
                  <c:v>13.700887410667656</c:v>
                </c:pt>
                <c:pt idx="124">
                  <c:v>13.843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Sheet1!$D$2:$D$135</c:f>
              <c:numCache>
                <c:formatCode>General</c:formatCode>
                <c:ptCount val="134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Sheet1!$C$2:$C$135</c:f>
              <c:numCache>
                <c:formatCode>General</c:formatCode>
                <c:ptCount val="134"/>
                <c:pt idx="0">
                  <c:v>12.690719139947637</c:v>
                </c:pt>
                <c:pt idx="1">
                  <c:v>12.909475815866898</c:v>
                </c:pt>
                <c:pt idx="2">
                  <c:v>12.875205272255835</c:v>
                </c:pt>
                <c:pt idx="3">
                  <c:v>12.736008149094172</c:v>
                </c:pt>
                <c:pt idx="4">
                  <c:v>12.789820317578233</c:v>
                </c:pt>
                <c:pt idx="5">
                  <c:v>12.660716875113287</c:v>
                </c:pt>
                <c:pt idx="6">
                  <c:v>12.60559899451785</c:v>
                </c:pt>
                <c:pt idx="7">
                  <c:v>12.661697864903562</c:v>
                </c:pt>
                <c:pt idx="8">
                  <c:v>12.527575512575956</c:v>
                </c:pt>
                <c:pt idx="9">
                  <c:v>12.689682327422819</c:v>
                </c:pt>
                <c:pt idx="10">
                  <c:v>12.670001012730873</c:v>
                </c:pt>
                <c:pt idx="11">
                  <c:v>12.680036147842134</c:v>
                </c:pt>
                <c:pt idx="12">
                  <c:v>12.858734403421558</c:v>
                </c:pt>
                <c:pt idx="13">
                  <c:v>13.056476319568969</c:v>
                </c:pt>
                <c:pt idx="14">
                  <c:v>13.051926573041328</c:v>
                </c:pt>
                <c:pt idx="15">
                  <c:v>12.973361498928975</c:v>
                </c:pt>
                <c:pt idx="16">
                  <c:v>12.938648993042223</c:v>
                </c:pt>
                <c:pt idx="17">
                  <c:v>12.84757991559264</c:v>
                </c:pt>
                <c:pt idx="18">
                  <c:v>12.923291315526354</c:v>
                </c:pt>
                <c:pt idx="19">
                  <c:v>12.806231488911202</c:v>
                </c:pt>
                <c:pt idx="20">
                  <c:v>12.788919590901818</c:v>
                </c:pt>
                <c:pt idx="21">
                  <c:v>12.931748537224532</c:v>
                </c:pt>
                <c:pt idx="22">
                  <c:v>12.861047425183918</c:v>
                </c:pt>
                <c:pt idx="23">
                  <c:v>13.006634498509008</c:v>
                </c:pt>
                <c:pt idx="24">
                  <c:v>12.949336109100702</c:v>
                </c:pt>
                <c:pt idx="25">
                  <c:v>13.193575037078235</c:v>
                </c:pt>
                <c:pt idx="26">
                  <c:v>13.303642473118281</c:v>
                </c:pt>
                <c:pt idx="27">
                  <c:v>13.321027063667403</c:v>
                </c:pt>
                <c:pt idx="28">
                  <c:v>13.161472426186672</c:v>
                </c:pt>
                <c:pt idx="29">
                  <c:v>13.144596352540566</c:v>
                </c:pt>
                <c:pt idx="30">
                  <c:v>13.155134297649738</c:v>
                </c:pt>
                <c:pt idx="31">
                  <c:v>13.057932195639072</c:v>
                </c:pt>
                <c:pt idx="32">
                  <c:v>13.15494089378711</c:v>
                </c:pt>
                <c:pt idx="33">
                  <c:v>13.100872317893945</c:v>
                </c:pt>
                <c:pt idx="34">
                  <c:v>13.076386008114831</c:v>
                </c:pt>
                <c:pt idx="35">
                  <c:v>13.171258608538682</c:v>
                </c:pt>
                <c:pt idx="36">
                  <c:v>13.016648605603857</c:v>
                </c:pt>
                <c:pt idx="37">
                  <c:v>13.22957980541462</c:v>
                </c:pt>
                <c:pt idx="38">
                  <c:v>13.505461843766914</c:v>
                </c:pt>
                <c:pt idx="39">
                  <c:v>13.393895197651039</c:v>
                </c:pt>
                <c:pt idx="40">
                  <c:v>13.314411648989362</c:v>
                </c:pt>
                <c:pt idx="41">
                  <c:v>13.408369408960409</c:v>
                </c:pt>
                <c:pt idx="42">
                  <c:v>13.268039820997943</c:v>
                </c:pt>
                <c:pt idx="43">
                  <c:v>13.167348776220212</c:v>
                </c:pt>
                <c:pt idx="44">
                  <c:v>13.202134741412545</c:v>
                </c:pt>
                <c:pt idx="45">
                  <c:v>13.110627731869311</c:v>
                </c:pt>
                <c:pt idx="46">
                  <c:v>13.08840816631889</c:v>
                </c:pt>
                <c:pt idx="47">
                  <c:v>13.136730191077662</c:v>
                </c:pt>
                <c:pt idx="48">
                  <c:v>12.916209379608533</c:v>
                </c:pt>
                <c:pt idx="49">
                  <c:v>13.125049994189053</c:v>
                </c:pt>
                <c:pt idx="50">
                  <c:v>13.372275389959812</c:v>
                </c:pt>
                <c:pt idx="51">
                  <c:v>13.207355621096047</c:v>
                </c:pt>
                <c:pt idx="52">
                  <c:v>13.135137185396665</c:v>
                </c:pt>
                <c:pt idx="53">
                  <c:v>13.186949939844951</c:v>
                </c:pt>
                <c:pt idx="54">
                  <c:v>12.980906617465587</c:v>
                </c:pt>
                <c:pt idx="55">
                  <c:v>13.038647318040395</c:v>
                </c:pt>
                <c:pt idx="56">
                  <c:v>12.97703563299522</c:v>
                </c:pt>
                <c:pt idx="57">
                  <c:v>12.893461795610275</c:v>
                </c:pt>
                <c:pt idx="58">
                  <c:v>13.055071775259906</c:v>
                </c:pt>
                <c:pt idx="59">
                  <c:v>12.981698955955487</c:v>
                </c:pt>
                <c:pt idx="60">
                  <c:v>12.950120762904803</c:v>
                </c:pt>
                <c:pt idx="61">
                  <c:v>13.194525381041297</c:v>
                </c:pt>
                <c:pt idx="62">
                  <c:v>13.336979258839772</c:v>
                </c:pt>
                <c:pt idx="63">
                  <c:v>13.175348015342847</c:v>
                </c:pt>
                <c:pt idx="64">
                  <c:v>13.310737438111056</c:v>
                </c:pt>
                <c:pt idx="65">
                  <c:v>13.242655154713905</c:v>
                </c:pt>
                <c:pt idx="66">
                  <c:v>13.126449363179336</c:v>
                </c:pt>
                <c:pt idx="67">
                  <c:v>13.26737304519677</c:v>
                </c:pt>
                <c:pt idx="68">
                  <c:v>13.168813028896777</c:v>
                </c:pt>
                <c:pt idx="69">
                  <c:v>13.197460189379949</c:v>
                </c:pt>
                <c:pt idx="70">
                  <c:v>13.334098743984582</c:v>
                </c:pt>
                <c:pt idx="71">
                  <c:v>13.243302691103123</c:v>
                </c:pt>
                <c:pt idx="72">
                  <c:v>13.344116204336709</c:v>
                </c:pt>
                <c:pt idx="73">
                  <c:v>13.582757111006536</c:v>
                </c:pt>
                <c:pt idx="74">
                  <c:v>13.719291400348638</c:v>
                </c:pt>
                <c:pt idx="75">
                  <c:v>14.439172809476588</c:v>
                </c:pt>
                <c:pt idx="76">
                  <c:v>14.771946038272725</c:v>
                </c:pt>
                <c:pt idx="77">
                  <c:v>14.812752525252524</c:v>
                </c:pt>
                <c:pt idx="78">
                  <c:v>14.898333159190118</c:v>
                </c:pt>
                <c:pt idx="79">
                  <c:v>14.823981844189296</c:v>
                </c:pt>
                <c:pt idx="80">
                  <c:v>14.849663590445891</c:v>
                </c:pt>
                <c:pt idx="81">
                  <c:v>15.075778773405467</c:v>
                </c:pt>
                <c:pt idx="82">
                  <c:v>15.028845129266566</c:v>
                </c:pt>
                <c:pt idx="83">
                  <c:v>15.228182859105743</c:v>
                </c:pt>
                <c:pt idx="84">
                  <c:v>15.246150930602857</c:v>
                </c:pt>
                <c:pt idx="85">
                  <c:v>15.394884628371329</c:v>
                </c:pt>
                <c:pt idx="86">
                  <c:v>15.88885866898192</c:v>
                </c:pt>
                <c:pt idx="87">
                  <c:v>15.988152291266793</c:v>
                </c:pt>
                <c:pt idx="88">
                  <c:v>15.717722255747768</c:v>
                </c:pt>
                <c:pt idx="89">
                  <c:v>15.564967080956464</c:v>
                </c:pt>
                <c:pt idx="90">
                  <c:v>15.609774020750457</c:v>
                </c:pt>
                <c:pt idx="91">
                  <c:v>15.520649018105569</c:v>
                </c:pt>
                <c:pt idx="92">
                  <c:v>15.511034386444047</c:v>
                </c:pt>
                <c:pt idx="93">
                  <c:v>15.479162205083311</c:v>
                </c:pt>
                <c:pt idx="94">
                  <c:v>15.318644883948654</c:v>
                </c:pt>
                <c:pt idx="95">
                  <c:v>15.365211728298341</c:v>
                </c:pt>
                <c:pt idx="96">
                  <c:v>15.230949683062434</c:v>
                </c:pt>
                <c:pt idx="97">
                  <c:v>15.313024072609698</c:v>
                </c:pt>
                <c:pt idx="98">
                  <c:v>15.363430651045201</c:v>
                </c:pt>
                <c:pt idx="99">
                  <c:v>15.330576365994377</c:v>
                </c:pt>
                <c:pt idx="100">
                  <c:v>15.034518337343281</c:v>
                </c:pt>
                <c:pt idx="101">
                  <c:v>14.817474115750725</c:v>
                </c:pt>
                <c:pt idx="102">
                  <c:v>14.831977900819391</c:v>
                </c:pt>
                <c:pt idx="103">
                  <c:v>14.725508230609503</c:v>
                </c:pt>
                <c:pt idx="104">
                  <c:v>14.599952068731632</c:v>
                </c:pt>
                <c:pt idx="105">
                  <c:v>14.383114326049224</c:v>
                </c:pt>
                <c:pt idx="106">
                  <c:v>14.291315393037957</c:v>
                </c:pt>
                <c:pt idx="107">
                  <c:v>14.30455173905332</c:v>
                </c:pt>
                <c:pt idx="108">
                  <c:v>14.083509011865246</c:v>
                </c:pt>
                <c:pt idx="109">
                  <c:v>14.160381656738481</c:v>
                </c:pt>
                <c:pt idx="110">
                  <c:v>14.320054771301233</c:v>
                </c:pt>
                <c:pt idx="111">
                  <c:v>14.119745246637017</c:v>
                </c:pt>
                <c:pt idx="112">
                  <c:v>13.990633179480193</c:v>
                </c:pt>
                <c:pt idx="113">
                  <c:v>14.012831002012925</c:v>
                </c:pt>
                <c:pt idx="114">
                  <c:v>13.799899176398027</c:v>
                </c:pt>
                <c:pt idx="115">
                  <c:v>13.728218092154911</c:v>
                </c:pt>
                <c:pt idx="116">
                  <c:v>13.74066817375865</c:v>
                </c:pt>
                <c:pt idx="117">
                  <c:v>13.621808414698194</c:v>
                </c:pt>
                <c:pt idx="118">
                  <c:v>13.622988236781696</c:v>
                </c:pt>
                <c:pt idx="119">
                  <c:v>13.669897420569797</c:v>
                </c:pt>
                <c:pt idx="120">
                  <c:v>13.569492687288053</c:v>
                </c:pt>
                <c:pt idx="121">
                  <c:v>13.713234893416239</c:v>
                </c:pt>
                <c:pt idx="122">
                  <c:v>13.852190617336149</c:v>
                </c:pt>
                <c:pt idx="123">
                  <c:v>13.701674800392</c:v>
                </c:pt>
                <c:pt idx="124">
                  <c:v>13.843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7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Sheet1!$B$2:$B$135</c:f>
              <c:numCache>
                <c:formatCode>General</c:formatCode>
                <c:ptCount val="134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13.374182659687284</c:v>
                </c:pt>
                <c:pt idx="118">
                  <c:v>13.396782915305117</c:v>
                </c:pt>
                <c:pt idx="119">
                  <c:v>13.47424844575484</c:v>
                </c:pt>
                <c:pt idx="120">
                  <c:v>13.41613326797925</c:v>
                </c:pt>
                <c:pt idx="121">
                  <c:v>13.618186819496191</c:v>
                </c:pt>
                <c:pt idx="122">
                  <c:v>13.808187330037084</c:v>
                </c:pt>
                <c:pt idx="123">
                  <c:v>13.700887410667656</c:v>
                </c:pt>
                <c:pt idx="124">
                  <c:v>13.843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Sheet1!$D$2:$D$135</c:f>
              <c:numCache>
                <c:formatCode>General</c:formatCode>
                <c:ptCount val="134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Sheet1!$C$2:$C$135</c:f>
              <c:numCache>
                <c:formatCode>General</c:formatCode>
                <c:ptCount val="134"/>
                <c:pt idx="0">
                  <c:v>12.690719139947637</c:v>
                </c:pt>
                <c:pt idx="1">
                  <c:v>12.909475815866898</c:v>
                </c:pt>
                <c:pt idx="2">
                  <c:v>12.875205272255835</c:v>
                </c:pt>
                <c:pt idx="3">
                  <c:v>12.736008149094172</c:v>
                </c:pt>
                <c:pt idx="4">
                  <c:v>12.789820317578233</c:v>
                </c:pt>
                <c:pt idx="5">
                  <c:v>12.660716875113287</c:v>
                </c:pt>
                <c:pt idx="6">
                  <c:v>12.60559899451785</c:v>
                </c:pt>
                <c:pt idx="7">
                  <c:v>12.661697864903562</c:v>
                </c:pt>
                <c:pt idx="8">
                  <c:v>12.527575512575956</c:v>
                </c:pt>
                <c:pt idx="9">
                  <c:v>12.689682327422819</c:v>
                </c:pt>
                <c:pt idx="10">
                  <c:v>12.670001012730873</c:v>
                </c:pt>
                <c:pt idx="11">
                  <c:v>12.680036147842134</c:v>
                </c:pt>
                <c:pt idx="12">
                  <c:v>12.858734403421558</c:v>
                </c:pt>
                <c:pt idx="13">
                  <c:v>13.056476319568969</c:v>
                </c:pt>
                <c:pt idx="14">
                  <c:v>13.051926573041328</c:v>
                </c:pt>
                <c:pt idx="15">
                  <c:v>12.973361498928975</c:v>
                </c:pt>
                <c:pt idx="16">
                  <c:v>12.938648993042223</c:v>
                </c:pt>
                <c:pt idx="17">
                  <c:v>12.84757991559264</c:v>
                </c:pt>
                <c:pt idx="18">
                  <c:v>12.923291315526354</c:v>
                </c:pt>
                <c:pt idx="19">
                  <c:v>12.806231488911202</c:v>
                </c:pt>
                <c:pt idx="20">
                  <c:v>12.788919590901818</c:v>
                </c:pt>
                <c:pt idx="21">
                  <c:v>12.931748537224532</c:v>
                </c:pt>
                <c:pt idx="22">
                  <c:v>12.861047425183918</c:v>
                </c:pt>
                <c:pt idx="23">
                  <c:v>13.006634498509008</c:v>
                </c:pt>
                <c:pt idx="24">
                  <c:v>12.949336109100702</c:v>
                </c:pt>
                <c:pt idx="25">
                  <c:v>13.193575037078235</c:v>
                </c:pt>
                <c:pt idx="26">
                  <c:v>13.303642473118281</c:v>
                </c:pt>
                <c:pt idx="27">
                  <c:v>13.321027063667403</c:v>
                </c:pt>
                <c:pt idx="28">
                  <c:v>13.161472426186672</c:v>
                </c:pt>
                <c:pt idx="29">
                  <c:v>13.144596352540566</c:v>
                </c:pt>
                <c:pt idx="30">
                  <c:v>13.155134297649738</c:v>
                </c:pt>
                <c:pt idx="31">
                  <c:v>13.057932195639072</c:v>
                </c:pt>
                <c:pt idx="32">
                  <c:v>13.15494089378711</c:v>
                </c:pt>
                <c:pt idx="33">
                  <c:v>13.100872317893945</c:v>
                </c:pt>
                <c:pt idx="34">
                  <c:v>13.076386008114831</c:v>
                </c:pt>
                <c:pt idx="35">
                  <c:v>13.171258608538682</c:v>
                </c:pt>
                <c:pt idx="36">
                  <c:v>13.016648605603857</c:v>
                </c:pt>
                <c:pt idx="37">
                  <c:v>13.22957980541462</c:v>
                </c:pt>
                <c:pt idx="38">
                  <c:v>13.505461843766914</c:v>
                </c:pt>
                <c:pt idx="39">
                  <c:v>13.393895197651039</c:v>
                </c:pt>
                <c:pt idx="40">
                  <c:v>13.314411648989362</c:v>
                </c:pt>
                <c:pt idx="41">
                  <c:v>13.408369408960409</c:v>
                </c:pt>
                <c:pt idx="42">
                  <c:v>13.268039820997943</c:v>
                </c:pt>
                <c:pt idx="43">
                  <c:v>13.167348776220212</c:v>
                </c:pt>
                <c:pt idx="44">
                  <c:v>13.202134741412545</c:v>
                </c:pt>
                <c:pt idx="45">
                  <c:v>13.110627731869311</c:v>
                </c:pt>
                <c:pt idx="46">
                  <c:v>13.08840816631889</c:v>
                </c:pt>
                <c:pt idx="47">
                  <c:v>13.136730191077662</c:v>
                </c:pt>
                <c:pt idx="48">
                  <c:v>12.916209379608533</c:v>
                </c:pt>
                <c:pt idx="49">
                  <c:v>13.125049994189053</c:v>
                </c:pt>
                <c:pt idx="50">
                  <c:v>13.372275389959812</c:v>
                </c:pt>
                <c:pt idx="51">
                  <c:v>13.207355621096047</c:v>
                </c:pt>
                <c:pt idx="52">
                  <c:v>13.135137185396665</c:v>
                </c:pt>
                <c:pt idx="53">
                  <c:v>13.186949939844951</c:v>
                </c:pt>
                <c:pt idx="54">
                  <c:v>12.980906617465587</c:v>
                </c:pt>
                <c:pt idx="55">
                  <c:v>13.038647318040395</c:v>
                </c:pt>
                <c:pt idx="56">
                  <c:v>12.97703563299522</c:v>
                </c:pt>
                <c:pt idx="57">
                  <c:v>12.893461795610275</c:v>
                </c:pt>
                <c:pt idx="58">
                  <c:v>13.055071775259906</c:v>
                </c:pt>
                <c:pt idx="59">
                  <c:v>12.981698955955487</c:v>
                </c:pt>
                <c:pt idx="60">
                  <c:v>12.950120762904803</c:v>
                </c:pt>
                <c:pt idx="61">
                  <c:v>13.194525381041297</c:v>
                </c:pt>
                <c:pt idx="62">
                  <c:v>13.336979258839772</c:v>
                </c:pt>
                <c:pt idx="63">
                  <c:v>13.175348015342847</c:v>
                </c:pt>
                <c:pt idx="64">
                  <c:v>13.310737438111056</c:v>
                </c:pt>
                <c:pt idx="65">
                  <c:v>13.242655154713905</c:v>
                </c:pt>
                <c:pt idx="66">
                  <c:v>13.126449363179336</c:v>
                </c:pt>
                <c:pt idx="67">
                  <c:v>13.26737304519677</c:v>
                </c:pt>
                <c:pt idx="68">
                  <c:v>13.168813028896777</c:v>
                </c:pt>
                <c:pt idx="69">
                  <c:v>13.197460189379949</c:v>
                </c:pt>
                <c:pt idx="70">
                  <c:v>13.334098743984582</c:v>
                </c:pt>
                <c:pt idx="71">
                  <c:v>13.243302691103123</c:v>
                </c:pt>
                <c:pt idx="72">
                  <c:v>13.344116204336709</c:v>
                </c:pt>
                <c:pt idx="73">
                  <c:v>13.582757111006536</c:v>
                </c:pt>
                <c:pt idx="74">
                  <c:v>13.719291400348638</c:v>
                </c:pt>
                <c:pt idx="75">
                  <c:v>14.439172809476588</c:v>
                </c:pt>
                <c:pt idx="76">
                  <c:v>14.771946038272725</c:v>
                </c:pt>
                <c:pt idx="77">
                  <c:v>14.812752525252524</c:v>
                </c:pt>
                <c:pt idx="78">
                  <c:v>14.898333159190118</c:v>
                </c:pt>
                <c:pt idx="79">
                  <c:v>14.823981844189296</c:v>
                </c:pt>
                <c:pt idx="80">
                  <c:v>14.849663590445891</c:v>
                </c:pt>
                <c:pt idx="81">
                  <c:v>15.075778773405467</c:v>
                </c:pt>
                <c:pt idx="82">
                  <c:v>15.028845129266566</c:v>
                </c:pt>
                <c:pt idx="83">
                  <c:v>15.228182859105743</c:v>
                </c:pt>
                <c:pt idx="84">
                  <c:v>15.246150930602857</c:v>
                </c:pt>
                <c:pt idx="85">
                  <c:v>15.394884628371329</c:v>
                </c:pt>
                <c:pt idx="86">
                  <c:v>15.88885866898192</c:v>
                </c:pt>
                <c:pt idx="87">
                  <c:v>15.988152291266793</c:v>
                </c:pt>
                <c:pt idx="88">
                  <c:v>15.717722255747768</c:v>
                </c:pt>
                <c:pt idx="89">
                  <c:v>15.564967080956464</c:v>
                </c:pt>
                <c:pt idx="90">
                  <c:v>15.609774020750457</c:v>
                </c:pt>
                <c:pt idx="91">
                  <c:v>15.520649018105569</c:v>
                </c:pt>
                <c:pt idx="92">
                  <c:v>15.511034386444047</c:v>
                </c:pt>
                <c:pt idx="93">
                  <c:v>15.479162205083311</c:v>
                </c:pt>
                <c:pt idx="94">
                  <c:v>15.318644883948654</c:v>
                </c:pt>
                <c:pt idx="95">
                  <c:v>15.365211728298341</c:v>
                </c:pt>
                <c:pt idx="96">
                  <c:v>15.230949683062434</c:v>
                </c:pt>
                <c:pt idx="97">
                  <c:v>15.313024072609698</c:v>
                </c:pt>
                <c:pt idx="98">
                  <c:v>15.363430651045201</c:v>
                </c:pt>
                <c:pt idx="99">
                  <c:v>15.330576365994377</c:v>
                </c:pt>
                <c:pt idx="100">
                  <c:v>15.034518337343281</c:v>
                </c:pt>
                <c:pt idx="101">
                  <c:v>14.817474115750725</c:v>
                </c:pt>
                <c:pt idx="102">
                  <c:v>14.831977900819391</c:v>
                </c:pt>
                <c:pt idx="103">
                  <c:v>14.725508230609503</c:v>
                </c:pt>
                <c:pt idx="104">
                  <c:v>14.599952068731632</c:v>
                </c:pt>
                <c:pt idx="105">
                  <c:v>14.383114326049224</c:v>
                </c:pt>
                <c:pt idx="106">
                  <c:v>14.291315393037957</c:v>
                </c:pt>
                <c:pt idx="107">
                  <c:v>14.30455173905332</c:v>
                </c:pt>
                <c:pt idx="108">
                  <c:v>14.083509011865246</c:v>
                </c:pt>
                <c:pt idx="109">
                  <c:v>14.160381656738481</c:v>
                </c:pt>
                <c:pt idx="110">
                  <c:v>14.320054771301233</c:v>
                </c:pt>
                <c:pt idx="111">
                  <c:v>14.119745246637017</c:v>
                </c:pt>
                <c:pt idx="112">
                  <c:v>13.990633179480193</c:v>
                </c:pt>
                <c:pt idx="113">
                  <c:v>14.012831002012925</c:v>
                </c:pt>
                <c:pt idx="114">
                  <c:v>13.799899176398027</c:v>
                </c:pt>
                <c:pt idx="115">
                  <c:v>13.728218092154911</c:v>
                </c:pt>
                <c:pt idx="116">
                  <c:v>13.74066817375865</c:v>
                </c:pt>
                <c:pt idx="117">
                  <c:v>13.621808414698194</c:v>
                </c:pt>
                <c:pt idx="118">
                  <c:v>13.622988236781696</c:v>
                </c:pt>
                <c:pt idx="119">
                  <c:v>13.669897420569797</c:v>
                </c:pt>
                <c:pt idx="120">
                  <c:v>13.569492687288053</c:v>
                </c:pt>
                <c:pt idx="121">
                  <c:v>13.713234893416239</c:v>
                </c:pt>
                <c:pt idx="122">
                  <c:v>13.852190617336149</c:v>
                </c:pt>
                <c:pt idx="123">
                  <c:v>13.701674800392</c:v>
                </c:pt>
                <c:pt idx="124">
                  <c:v>13.843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7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Sheet1!$B$2:$B$135</c:f>
              <c:numCache>
                <c:formatCode>General</c:formatCode>
                <c:ptCount val="134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13.374182659687284</c:v>
                </c:pt>
                <c:pt idx="118">
                  <c:v>13.396782915305117</c:v>
                </c:pt>
                <c:pt idx="119">
                  <c:v>13.47424844575484</c:v>
                </c:pt>
                <c:pt idx="120">
                  <c:v>13.41613326797925</c:v>
                </c:pt>
                <c:pt idx="121">
                  <c:v>13.618186819496191</c:v>
                </c:pt>
                <c:pt idx="122">
                  <c:v>13.808187330037084</c:v>
                </c:pt>
                <c:pt idx="123">
                  <c:v>13.700887410667656</c:v>
                </c:pt>
                <c:pt idx="124">
                  <c:v>13.843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Sheet1!$D$2:$D$135</c:f>
              <c:numCache>
                <c:formatCode>General</c:formatCode>
                <c:ptCount val="134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Sheet1!$C$2:$C$135</c:f>
              <c:numCache>
                <c:formatCode>General</c:formatCode>
                <c:ptCount val="134"/>
                <c:pt idx="0">
                  <c:v>12.690719139947637</c:v>
                </c:pt>
                <c:pt idx="1">
                  <c:v>12.909475815866898</c:v>
                </c:pt>
                <c:pt idx="2">
                  <c:v>12.875205272255835</c:v>
                </c:pt>
                <c:pt idx="3">
                  <c:v>12.736008149094172</c:v>
                </c:pt>
                <c:pt idx="4">
                  <c:v>12.789820317578233</c:v>
                </c:pt>
                <c:pt idx="5">
                  <c:v>12.660716875113287</c:v>
                </c:pt>
                <c:pt idx="6">
                  <c:v>12.60559899451785</c:v>
                </c:pt>
                <c:pt idx="7">
                  <c:v>12.661697864903562</c:v>
                </c:pt>
                <c:pt idx="8">
                  <c:v>12.527575512575956</c:v>
                </c:pt>
                <c:pt idx="9">
                  <c:v>12.689682327422819</c:v>
                </c:pt>
                <c:pt idx="10">
                  <c:v>12.670001012730873</c:v>
                </c:pt>
                <c:pt idx="11">
                  <c:v>12.680036147842134</c:v>
                </c:pt>
                <c:pt idx="12">
                  <c:v>12.858734403421558</c:v>
                </c:pt>
                <c:pt idx="13">
                  <c:v>13.056476319568969</c:v>
                </c:pt>
                <c:pt idx="14">
                  <c:v>13.051926573041328</c:v>
                </c:pt>
                <c:pt idx="15">
                  <c:v>12.973361498928975</c:v>
                </c:pt>
                <c:pt idx="16">
                  <c:v>12.938648993042223</c:v>
                </c:pt>
                <c:pt idx="17">
                  <c:v>12.84757991559264</c:v>
                </c:pt>
                <c:pt idx="18">
                  <c:v>12.923291315526354</c:v>
                </c:pt>
                <c:pt idx="19">
                  <c:v>12.806231488911202</c:v>
                </c:pt>
                <c:pt idx="20">
                  <c:v>12.788919590901818</c:v>
                </c:pt>
                <c:pt idx="21">
                  <c:v>12.931748537224532</c:v>
                </c:pt>
                <c:pt idx="22">
                  <c:v>12.861047425183918</c:v>
                </c:pt>
                <c:pt idx="23">
                  <c:v>13.006634498509008</c:v>
                </c:pt>
                <c:pt idx="24">
                  <c:v>12.949336109100702</c:v>
                </c:pt>
                <c:pt idx="25">
                  <c:v>13.193575037078235</c:v>
                </c:pt>
                <c:pt idx="26">
                  <c:v>13.303642473118281</c:v>
                </c:pt>
                <c:pt idx="27">
                  <c:v>13.321027063667403</c:v>
                </c:pt>
                <c:pt idx="28">
                  <c:v>13.161472426186672</c:v>
                </c:pt>
                <c:pt idx="29">
                  <c:v>13.144596352540566</c:v>
                </c:pt>
                <c:pt idx="30">
                  <c:v>13.155134297649738</c:v>
                </c:pt>
                <c:pt idx="31">
                  <c:v>13.057932195639072</c:v>
                </c:pt>
                <c:pt idx="32">
                  <c:v>13.15494089378711</c:v>
                </c:pt>
                <c:pt idx="33">
                  <c:v>13.100872317893945</c:v>
                </c:pt>
                <c:pt idx="34">
                  <c:v>13.076386008114831</c:v>
                </c:pt>
                <c:pt idx="35">
                  <c:v>13.171258608538682</c:v>
                </c:pt>
                <c:pt idx="36">
                  <c:v>13.016648605603857</c:v>
                </c:pt>
                <c:pt idx="37">
                  <c:v>13.22957980541462</c:v>
                </c:pt>
                <c:pt idx="38">
                  <c:v>13.505461843766914</c:v>
                </c:pt>
                <c:pt idx="39">
                  <c:v>13.393895197651039</c:v>
                </c:pt>
                <c:pt idx="40">
                  <c:v>13.314411648989362</c:v>
                </c:pt>
                <c:pt idx="41">
                  <c:v>13.408369408960409</c:v>
                </c:pt>
                <c:pt idx="42">
                  <c:v>13.268039820997943</c:v>
                </c:pt>
                <c:pt idx="43">
                  <c:v>13.167348776220212</c:v>
                </c:pt>
                <c:pt idx="44">
                  <c:v>13.202134741412545</c:v>
                </c:pt>
                <c:pt idx="45">
                  <c:v>13.110627731869311</c:v>
                </c:pt>
                <c:pt idx="46">
                  <c:v>13.08840816631889</c:v>
                </c:pt>
                <c:pt idx="47">
                  <c:v>13.136730191077662</c:v>
                </c:pt>
                <c:pt idx="48">
                  <c:v>12.916209379608533</c:v>
                </c:pt>
                <c:pt idx="49">
                  <c:v>13.125049994189053</c:v>
                </c:pt>
                <c:pt idx="50">
                  <c:v>13.372275389959812</c:v>
                </c:pt>
                <c:pt idx="51">
                  <c:v>13.207355621096047</c:v>
                </c:pt>
                <c:pt idx="52">
                  <c:v>13.135137185396665</c:v>
                </c:pt>
                <c:pt idx="53">
                  <c:v>13.186949939844951</c:v>
                </c:pt>
                <c:pt idx="54">
                  <c:v>12.980906617465587</c:v>
                </c:pt>
                <c:pt idx="55">
                  <c:v>13.038647318040395</c:v>
                </c:pt>
                <c:pt idx="56">
                  <c:v>12.97703563299522</c:v>
                </c:pt>
                <c:pt idx="57">
                  <c:v>12.893461795610275</c:v>
                </c:pt>
                <c:pt idx="58">
                  <c:v>13.055071775259906</c:v>
                </c:pt>
                <c:pt idx="59">
                  <c:v>12.981698955955487</c:v>
                </c:pt>
                <c:pt idx="60">
                  <c:v>12.950120762904803</c:v>
                </c:pt>
                <c:pt idx="61">
                  <c:v>13.194525381041297</c:v>
                </c:pt>
                <c:pt idx="62">
                  <c:v>13.336979258839772</c:v>
                </c:pt>
                <c:pt idx="63">
                  <c:v>13.175348015342847</c:v>
                </c:pt>
                <c:pt idx="64">
                  <c:v>13.310737438111056</c:v>
                </c:pt>
                <c:pt idx="65">
                  <c:v>13.242655154713905</c:v>
                </c:pt>
                <c:pt idx="66">
                  <c:v>13.126449363179336</c:v>
                </c:pt>
                <c:pt idx="67">
                  <c:v>13.26737304519677</c:v>
                </c:pt>
                <c:pt idx="68">
                  <c:v>13.168813028896777</c:v>
                </c:pt>
                <c:pt idx="69">
                  <c:v>13.197460189379949</c:v>
                </c:pt>
                <c:pt idx="70">
                  <c:v>13.334098743984582</c:v>
                </c:pt>
                <c:pt idx="71">
                  <c:v>13.243302691103123</c:v>
                </c:pt>
                <c:pt idx="72">
                  <c:v>13.344116204336709</c:v>
                </c:pt>
                <c:pt idx="73">
                  <c:v>13.582757111006536</c:v>
                </c:pt>
                <c:pt idx="74">
                  <c:v>13.719291400348638</c:v>
                </c:pt>
                <c:pt idx="75">
                  <c:v>14.439172809476588</c:v>
                </c:pt>
                <c:pt idx="76">
                  <c:v>14.771946038272725</c:v>
                </c:pt>
                <c:pt idx="77">
                  <c:v>14.812752525252524</c:v>
                </c:pt>
                <c:pt idx="78">
                  <c:v>14.898333159190118</c:v>
                </c:pt>
                <c:pt idx="79">
                  <c:v>14.823981844189296</c:v>
                </c:pt>
                <c:pt idx="80">
                  <c:v>14.849663590445891</c:v>
                </c:pt>
                <c:pt idx="81">
                  <c:v>15.075778773405467</c:v>
                </c:pt>
                <c:pt idx="82">
                  <c:v>15.028845129266566</c:v>
                </c:pt>
                <c:pt idx="83">
                  <c:v>15.228182859105743</c:v>
                </c:pt>
                <c:pt idx="84">
                  <c:v>15.246150930602857</c:v>
                </c:pt>
                <c:pt idx="85">
                  <c:v>15.394884628371329</c:v>
                </c:pt>
                <c:pt idx="86">
                  <c:v>15.88885866898192</c:v>
                </c:pt>
                <c:pt idx="87">
                  <c:v>15.988152291266793</c:v>
                </c:pt>
                <c:pt idx="88">
                  <c:v>15.717722255747768</c:v>
                </c:pt>
                <c:pt idx="89">
                  <c:v>15.564967080956464</c:v>
                </c:pt>
                <c:pt idx="90">
                  <c:v>15.609774020750457</c:v>
                </c:pt>
                <c:pt idx="91">
                  <c:v>15.520649018105569</c:v>
                </c:pt>
                <c:pt idx="92">
                  <c:v>15.511034386444047</c:v>
                </c:pt>
                <c:pt idx="93">
                  <c:v>15.479162205083311</c:v>
                </c:pt>
                <c:pt idx="94">
                  <c:v>15.318644883948654</c:v>
                </c:pt>
                <c:pt idx="95">
                  <c:v>15.365211728298341</c:v>
                </c:pt>
                <c:pt idx="96">
                  <c:v>15.230949683062434</c:v>
                </c:pt>
                <c:pt idx="97">
                  <c:v>15.313024072609698</c:v>
                </c:pt>
                <c:pt idx="98">
                  <c:v>15.363430651045201</c:v>
                </c:pt>
                <c:pt idx="99">
                  <c:v>15.330576365994377</c:v>
                </c:pt>
                <c:pt idx="100">
                  <c:v>15.034518337343281</c:v>
                </c:pt>
                <c:pt idx="101">
                  <c:v>14.817474115750725</c:v>
                </c:pt>
                <c:pt idx="102">
                  <c:v>14.831977900819391</c:v>
                </c:pt>
                <c:pt idx="103">
                  <c:v>14.725508230609503</c:v>
                </c:pt>
                <c:pt idx="104">
                  <c:v>14.599952068731632</c:v>
                </c:pt>
                <c:pt idx="105">
                  <c:v>14.383114326049224</c:v>
                </c:pt>
                <c:pt idx="106">
                  <c:v>14.291315393037957</c:v>
                </c:pt>
                <c:pt idx="107">
                  <c:v>14.30455173905332</c:v>
                </c:pt>
                <c:pt idx="108">
                  <c:v>14.083509011865246</c:v>
                </c:pt>
                <c:pt idx="109">
                  <c:v>14.160381656738481</c:v>
                </c:pt>
                <c:pt idx="110">
                  <c:v>14.320054771301233</c:v>
                </c:pt>
                <c:pt idx="111">
                  <c:v>14.119745246637017</c:v>
                </c:pt>
                <c:pt idx="112">
                  <c:v>13.990633179480193</c:v>
                </c:pt>
                <c:pt idx="113">
                  <c:v>14.012831002012925</c:v>
                </c:pt>
                <c:pt idx="114">
                  <c:v>13.799899176398027</c:v>
                </c:pt>
                <c:pt idx="115">
                  <c:v>13.728218092154911</c:v>
                </c:pt>
                <c:pt idx="116">
                  <c:v>13.74066817375865</c:v>
                </c:pt>
                <c:pt idx="117">
                  <c:v>13.621808414698194</c:v>
                </c:pt>
                <c:pt idx="118">
                  <c:v>13.622988236781696</c:v>
                </c:pt>
                <c:pt idx="119">
                  <c:v>13.669897420569797</c:v>
                </c:pt>
                <c:pt idx="120">
                  <c:v>13.569492687288053</c:v>
                </c:pt>
                <c:pt idx="121">
                  <c:v>13.713234893416239</c:v>
                </c:pt>
                <c:pt idx="122">
                  <c:v>13.852190617336149</c:v>
                </c:pt>
                <c:pt idx="123">
                  <c:v>13.701674800392</c:v>
                </c:pt>
                <c:pt idx="124">
                  <c:v>13.843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7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Sheet1!$B$2:$B$135</c:f>
              <c:numCache>
                <c:formatCode>General</c:formatCode>
                <c:ptCount val="134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13.374182659687284</c:v>
                </c:pt>
                <c:pt idx="118">
                  <c:v>13.396782915305117</c:v>
                </c:pt>
                <c:pt idx="119">
                  <c:v>13.47424844575484</c:v>
                </c:pt>
                <c:pt idx="120">
                  <c:v>13.41613326797925</c:v>
                </c:pt>
                <c:pt idx="121">
                  <c:v>13.618186819496191</c:v>
                </c:pt>
                <c:pt idx="122">
                  <c:v>13.808187330037084</c:v>
                </c:pt>
                <c:pt idx="123">
                  <c:v>13.700887410667656</c:v>
                </c:pt>
                <c:pt idx="124">
                  <c:v>13.843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Sheet1!$D$2:$D$135</c:f>
              <c:numCache>
                <c:formatCode>General</c:formatCode>
                <c:ptCount val="134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Sheet1!$C$2:$C$135</c:f>
              <c:numCache>
                <c:formatCode>General</c:formatCode>
                <c:ptCount val="134"/>
                <c:pt idx="0">
                  <c:v>12.690719139947637</c:v>
                </c:pt>
                <c:pt idx="1">
                  <c:v>12.909475815866898</c:v>
                </c:pt>
                <c:pt idx="2">
                  <c:v>12.875205272255835</c:v>
                </c:pt>
                <c:pt idx="3">
                  <c:v>12.736008149094172</c:v>
                </c:pt>
                <c:pt idx="4">
                  <c:v>12.789820317578233</c:v>
                </c:pt>
                <c:pt idx="5">
                  <c:v>12.660716875113287</c:v>
                </c:pt>
                <c:pt idx="6">
                  <c:v>12.60559899451785</c:v>
                </c:pt>
                <c:pt idx="7">
                  <c:v>12.661697864903562</c:v>
                </c:pt>
                <c:pt idx="8">
                  <c:v>12.527575512575956</c:v>
                </c:pt>
                <c:pt idx="9">
                  <c:v>12.689682327422819</c:v>
                </c:pt>
                <c:pt idx="10">
                  <c:v>12.670001012730873</c:v>
                </c:pt>
                <c:pt idx="11">
                  <c:v>12.680036147842134</c:v>
                </c:pt>
                <c:pt idx="12">
                  <c:v>12.858734403421558</c:v>
                </c:pt>
                <c:pt idx="13">
                  <c:v>13.056476319568969</c:v>
                </c:pt>
                <c:pt idx="14">
                  <c:v>13.051926573041328</c:v>
                </c:pt>
                <c:pt idx="15">
                  <c:v>12.973361498928975</c:v>
                </c:pt>
                <c:pt idx="16">
                  <c:v>12.938648993042223</c:v>
                </c:pt>
                <c:pt idx="17">
                  <c:v>12.84757991559264</c:v>
                </c:pt>
                <c:pt idx="18">
                  <c:v>12.923291315526354</c:v>
                </c:pt>
                <c:pt idx="19">
                  <c:v>12.806231488911202</c:v>
                </c:pt>
                <c:pt idx="20">
                  <c:v>12.788919590901818</c:v>
                </c:pt>
                <c:pt idx="21">
                  <c:v>12.931748537224532</c:v>
                </c:pt>
                <c:pt idx="22">
                  <c:v>12.861047425183918</c:v>
                </c:pt>
                <c:pt idx="23">
                  <c:v>13.006634498509008</c:v>
                </c:pt>
                <c:pt idx="24">
                  <c:v>12.949336109100702</c:v>
                </c:pt>
                <c:pt idx="25">
                  <c:v>13.193575037078235</c:v>
                </c:pt>
                <c:pt idx="26">
                  <c:v>13.303642473118281</c:v>
                </c:pt>
                <c:pt idx="27">
                  <c:v>13.321027063667403</c:v>
                </c:pt>
                <c:pt idx="28">
                  <c:v>13.161472426186672</c:v>
                </c:pt>
                <c:pt idx="29">
                  <c:v>13.144596352540566</c:v>
                </c:pt>
                <c:pt idx="30">
                  <c:v>13.155134297649738</c:v>
                </c:pt>
                <c:pt idx="31">
                  <c:v>13.057932195639072</c:v>
                </c:pt>
                <c:pt idx="32">
                  <c:v>13.15494089378711</c:v>
                </c:pt>
                <c:pt idx="33">
                  <c:v>13.100872317893945</c:v>
                </c:pt>
                <c:pt idx="34">
                  <c:v>13.076386008114831</c:v>
                </c:pt>
                <c:pt idx="35">
                  <c:v>13.171258608538682</c:v>
                </c:pt>
                <c:pt idx="36">
                  <c:v>13.016648605603857</c:v>
                </c:pt>
                <c:pt idx="37">
                  <c:v>13.22957980541462</c:v>
                </c:pt>
                <c:pt idx="38">
                  <c:v>13.505461843766914</c:v>
                </c:pt>
                <c:pt idx="39">
                  <c:v>13.393895197651039</c:v>
                </c:pt>
                <c:pt idx="40">
                  <c:v>13.314411648989362</c:v>
                </c:pt>
                <c:pt idx="41">
                  <c:v>13.408369408960409</c:v>
                </c:pt>
                <c:pt idx="42">
                  <c:v>13.268039820997943</c:v>
                </c:pt>
                <c:pt idx="43">
                  <c:v>13.167348776220212</c:v>
                </c:pt>
                <c:pt idx="44">
                  <c:v>13.202134741412545</c:v>
                </c:pt>
                <c:pt idx="45">
                  <c:v>13.110627731869311</c:v>
                </c:pt>
                <c:pt idx="46">
                  <c:v>13.08840816631889</c:v>
                </c:pt>
                <c:pt idx="47">
                  <c:v>13.136730191077662</c:v>
                </c:pt>
                <c:pt idx="48">
                  <c:v>12.916209379608533</c:v>
                </c:pt>
                <c:pt idx="49">
                  <c:v>13.125049994189053</c:v>
                </c:pt>
                <c:pt idx="50">
                  <c:v>13.372275389959812</c:v>
                </c:pt>
                <c:pt idx="51">
                  <c:v>13.207355621096047</c:v>
                </c:pt>
                <c:pt idx="52">
                  <c:v>13.135137185396665</c:v>
                </c:pt>
                <c:pt idx="53">
                  <c:v>13.186949939844951</c:v>
                </c:pt>
                <c:pt idx="54">
                  <c:v>12.980906617465587</c:v>
                </c:pt>
                <c:pt idx="55">
                  <c:v>13.038647318040395</c:v>
                </c:pt>
                <c:pt idx="56">
                  <c:v>12.97703563299522</c:v>
                </c:pt>
                <c:pt idx="57">
                  <c:v>12.893461795610275</c:v>
                </c:pt>
                <c:pt idx="58">
                  <c:v>13.055071775259906</c:v>
                </c:pt>
                <c:pt idx="59">
                  <c:v>12.981698955955487</c:v>
                </c:pt>
                <c:pt idx="60">
                  <c:v>12.950120762904803</c:v>
                </c:pt>
                <c:pt idx="61">
                  <c:v>13.194525381041297</c:v>
                </c:pt>
                <c:pt idx="62">
                  <c:v>13.336979258839772</c:v>
                </c:pt>
                <c:pt idx="63">
                  <c:v>13.175348015342847</c:v>
                </c:pt>
                <c:pt idx="64">
                  <c:v>13.310737438111056</c:v>
                </c:pt>
                <c:pt idx="65">
                  <c:v>13.242655154713905</c:v>
                </c:pt>
                <c:pt idx="66">
                  <c:v>13.126449363179336</c:v>
                </c:pt>
                <c:pt idx="67">
                  <c:v>13.26737304519677</c:v>
                </c:pt>
                <c:pt idx="68">
                  <c:v>13.168813028896777</c:v>
                </c:pt>
                <c:pt idx="69">
                  <c:v>13.197460189379949</c:v>
                </c:pt>
                <c:pt idx="70">
                  <c:v>13.334098743984582</c:v>
                </c:pt>
                <c:pt idx="71">
                  <c:v>13.243302691103123</c:v>
                </c:pt>
                <c:pt idx="72">
                  <c:v>13.344116204336709</c:v>
                </c:pt>
                <c:pt idx="73">
                  <c:v>13.582757111006536</c:v>
                </c:pt>
                <c:pt idx="74">
                  <c:v>13.719291400348638</c:v>
                </c:pt>
                <c:pt idx="75">
                  <c:v>14.439172809476588</c:v>
                </c:pt>
                <c:pt idx="76">
                  <c:v>14.771946038272725</c:v>
                </c:pt>
                <c:pt idx="77">
                  <c:v>14.812752525252524</c:v>
                </c:pt>
                <c:pt idx="78">
                  <c:v>14.898333159190118</c:v>
                </c:pt>
                <c:pt idx="79">
                  <c:v>14.823981844189296</c:v>
                </c:pt>
                <c:pt idx="80">
                  <c:v>14.849663590445891</c:v>
                </c:pt>
                <c:pt idx="81">
                  <c:v>15.075778773405467</c:v>
                </c:pt>
                <c:pt idx="82">
                  <c:v>15.028845129266566</c:v>
                </c:pt>
                <c:pt idx="83">
                  <c:v>15.228182859105743</c:v>
                </c:pt>
                <c:pt idx="84">
                  <c:v>15.246150930602857</c:v>
                </c:pt>
                <c:pt idx="85">
                  <c:v>15.394884628371329</c:v>
                </c:pt>
                <c:pt idx="86">
                  <c:v>15.88885866898192</c:v>
                </c:pt>
                <c:pt idx="87">
                  <c:v>15.988152291266793</c:v>
                </c:pt>
                <c:pt idx="88">
                  <c:v>15.717722255747768</c:v>
                </c:pt>
                <c:pt idx="89">
                  <c:v>15.564967080956464</c:v>
                </c:pt>
                <c:pt idx="90">
                  <c:v>15.609774020750457</c:v>
                </c:pt>
                <c:pt idx="91">
                  <c:v>15.520649018105569</c:v>
                </c:pt>
                <c:pt idx="92">
                  <c:v>15.511034386444047</c:v>
                </c:pt>
                <c:pt idx="93">
                  <c:v>15.479162205083311</c:v>
                </c:pt>
                <c:pt idx="94">
                  <c:v>15.318644883948654</c:v>
                </c:pt>
                <c:pt idx="95">
                  <c:v>15.365211728298341</c:v>
                </c:pt>
                <c:pt idx="96">
                  <c:v>15.230949683062434</c:v>
                </c:pt>
                <c:pt idx="97">
                  <c:v>15.313024072609698</c:v>
                </c:pt>
                <c:pt idx="98">
                  <c:v>15.363430651045201</c:v>
                </c:pt>
                <c:pt idx="99">
                  <c:v>15.330576365994377</c:v>
                </c:pt>
                <c:pt idx="100">
                  <c:v>15.034518337343281</c:v>
                </c:pt>
                <c:pt idx="101">
                  <c:v>14.817474115750725</c:v>
                </c:pt>
                <c:pt idx="102">
                  <c:v>14.831977900819391</c:v>
                </c:pt>
                <c:pt idx="103">
                  <c:v>14.725508230609503</c:v>
                </c:pt>
                <c:pt idx="104">
                  <c:v>14.599952068731632</c:v>
                </c:pt>
                <c:pt idx="105">
                  <c:v>14.383114326049224</c:v>
                </c:pt>
                <c:pt idx="106">
                  <c:v>14.291315393037957</c:v>
                </c:pt>
                <c:pt idx="107">
                  <c:v>14.30455173905332</c:v>
                </c:pt>
                <c:pt idx="108">
                  <c:v>14.083509011865246</c:v>
                </c:pt>
                <c:pt idx="109">
                  <c:v>14.160381656738481</c:v>
                </c:pt>
                <c:pt idx="110">
                  <c:v>14.320054771301233</c:v>
                </c:pt>
                <c:pt idx="111">
                  <c:v>14.119745246637017</c:v>
                </c:pt>
                <c:pt idx="112">
                  <c:v>13.990633179480193</c:v>
                </c:pt>
                <c:pt idx="113">
                  <c:v>14.012831002012925</c:v>
                </c:pt>
                <c:pt idx="114">
                  <c:v>13.799899176398027</c:v>
                </c:pt>
                <c:pt idx="115">
                  <c:v>13.728218092154911</c:v>
                </c:pt>
                <c:pt idx="116">
                  <c:v>13.74066817375865</c:v>
                </c:pt>
                <c:pt idx="117">
                  <c:v>13.621808414698194</c:v>
                </c:pt>
                <c:pt idx="118">
                  <c:v>13.622988236781696</c:v>
                </c:pt>
                <c:pt idx="119">
                  <c:v>13.669897420569797</c:v>
                </c:pt>
                <c:pt idx="120">
                  <c:v>13.569492687288053</c:v>
                </c:pt>
                <c:pt idx="121">
                  <c:v>13.713234893416239</c:v>
                </c:pt>
                <c:pt idx="122">
                  <c:v>13.852190617336149</c:v>
                </c:pt>
                <c:pt idx="123">
                  <c:v>13.701674800392</c:v>
                </c:pt>
                <c:pt idx="124">
                  <c:v>13.843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7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Sheet1!$B$2:$B$135</c:f>
              <c:numCache>
                <c:formatCode>General</c:formatCode>
                <c:ptCount val="134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13.374182659687284</c:v>
                </c:pt>
                <c:pt idx="118">
                  <c:v>13.396782915305117</c:v>
                </c:pt>
                <c:pt idx="119">
                  <c:v>13.47424844575484</c:v>
                </c:pt>
                <c:pt idx="120">
                  <c:v>13.41613326797925</c:v>
                </c:pt>
                <c:pt idx="121">
                  <c:v>13.618186819496191</c:v>
                </c:pt>
                <c:pt idx="122">
                  <c:v>13.808187330037084</c:v>
                </c:pt>
                <c:pt idx="123">
                  <c:v>13.700887410667656</c:v>
                </c:pt>
                <c:pt idx="124">
                  <c:v>13.843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Sheet1!$D$2:$D$135</c:f>
              <c:numCache>
                <c:formatCode>General</c:formatCode>
                <c:ptCount val="134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Sheet1!$C$2:$C$135</c:f>
              <c:numCache>
                <c:formatCode>General</c:formatCode>
                <c:ptCount val="134"/>
                <c:pt idx="0">
                  <c:v>12.690719139947637</c:v>
                </c:pt>
                <c:pt idx="1">
                  <c:v>12.909475815866898</c:v>
                </c:pt>
                <c:pt idx="2">
                  <c:v>12.875205272255835</c:v>
                </c:pt>
                <c:pt idx="3">
                  <c:v>12.736008149094172</c:v>
                </c:pt>
                <c:pt idx="4">
                  <c:v>12.789820317578233</c:v>
                </c:pt>
                <c:pt idx="5">
                  <c:v>12.660716875113287</c:v>
                </c:pt>
                <c:pt idx="6">
                  <c:v>12.60559899451785</c:v>
                </c:pt>
                <c:pt idx="7">
                  <c:v>12.661697864903562</c:v>
                </c:pt>
                <c:pt idx="8">
                  <c:v>12.527575512575956</c:v>
                </c:pt>
                <c:pt idx="9">
                  <c:v>12.689682327422819</c:v>
                </c:pt>
                <c:pt idx="10">
                  <c:v>12.670001012730873</c:v>
                </c:pt>
                <c:pt idx="11">
                  <c:v>12.680036147842134</c:v>
                </c:pt>
                <c:pt idx="12">
                  <c:v>12.858734403421558</c:v>
                </c:pt>
                <c:pt idx="13">
                  <c:v>13.056476319568969</c:v>
                </c:pt>
                <c:pt idx="14">
                  <c:v>13.051926573041328</c:v>
                </c:pt>
                <c:pt idx="15">
                  <c:v>12.973361498928975</c:v>
                </c:pt>
                <c:pt idx="16">
                  <c:v>12.938648993042223</c:v>
                </c:pt>
                <c:pt idx="17">
                  <c:v>12.84757991559264</c:v>
                </c:pt>
                <c:pt idx="18">
                  <c:v>12.923291315526354</c:v>
                </c:pt>
                <c:pt idx="19">
                  <c:v>12.806231488911202</c:v>
                </c:pt>
                <c:pt idx="20">
                  <c:v>12.788919590901818</c:v>
                </c:pt>
                <c:pt idx="21">
                  <c:v>12.931748537224532</c:v>
                </c:pt>
                <c:pt idx="22">
                  <c:v>12.861047425183918</c:v>
                </c:pt>
                <c:pt idx="23">
                  <c:v>13.006634498509008</c:v>
                </c:pt>
                <c:pt idx="24">
                  <c:v>12.949336109100702</c:v>
                </c:pt>
                <c:pt idx="25">
                  <c:v>13.193575037078235</c:v>
                </c:pt>
                <c:pt idx="26">
                  <c:v>13.303642473118281</c:v>
                </c:pt>
                <c:pt idx="27">
                  <c:v>13.321027063667403</c:v>
                </c:pt>
                <c:pt idx="28">
                  <c:v>13.161472426186672</c:v>
                </c:pt>
                <c:pt idx="29">
                  <c:v>13.144596352540566</c:v>
                </c:pt>
                <c:pt idx="30">
                  <c:v>13.155134297649738</c:v>
                </c:pt>
                <c:pt idx="31">
                  <c:v>13.057932195639072</c:v>
                </c:pt>
                <c:pt idx="32">
                  <c:v>13.15494089378711</c:v>
                </c:pt>
                <c:pt idx="33">
                  <c:v>13.100872317893945</c:v>
                </c:pt>
                <c:pt idx="34">
                  <c:v>13.076386008114831</c:v>
                </c:pt>
                <c:pt idx="35">
                  <c:v>13.171258608538682</c:v>
                </c:pt>
                <c:pt idx="36">
                  <c:v>13.016648605603857</c:v>
                </c:pt>
                <c:pt idx="37">
                  <c:v>13.22957980541462</c:v>
                </c:pt>
                <c:pt idx="38">
                  <c:v>13.505461843766914</c:v>
                </c:pt>
                <c:pt idx="39">
                  <c:v>13.393895197651039</c:v>
                </c:pt>
                <c:pt idx="40">
                  <c:v>13.314411648989362</c:v>
                </c:pt>
                <c:pt idx="41">
                  <c:v>13.408369408960409</c:v>
                </c:pt>
                <c:pt idx="42">
                  <c:v>13.268039820997943</c:v>
                </c:pt>
                <c:pt idx="43">
                  <c:v>13.167348776220212</c:v>
                </c:pt>
                <c:pt idx="44">
                  <c:v>13.202134741412545</c:v>
                </c:pt>
                <c:pt idx="45">
                  <c:v>13.110627731869311</c:v>
                </c:pt>
                <c:pt idx="46">
                  <c:v>13.08840816631889</c:v>
                </c:pt>
                <c:pt idx="47">
                  <c:v>13.136730191077662</c:v>
                </c:pt>
                <c:pt idx="48">
                  <c:v>12.916209379608533</c:v>
                </c:pt>
                <c:pt idx="49">
                  <c:v>13.125049994189053</c:v>
                </c:pt>
                <c:pt idx="50">
                  <c:v>13.372275389959812</c:v>
                </c:pt>
                <c:pt idx="51">
                  <c:v>13.207355621096047</c:v>
                </c:pt>
                <c:pt idx="52">
                  <c:v>13.135137185396665</c:v>
                </c:pt>
                <c:pt idx="53">
                  <c:v>13.186949939844951</c:v>
                </c:pt>
                <c:pt idx="54">
                  <c:v>12.980906617465587</c:v>
                </c:pt>
                <c:pt idx="55">
                  <c:v>13.038647318040395</c:v>
                </c:pt>
                <c:pt idx="56">
                  <c:v>12.97703563299522</c:v>
                </c:pt>
                <c:pt idx="57">
                  <c:v>12.893461795610275</c:v>
                </c:pt>
                <c:pt idx="58">
                  <c:v>13.055071775259906</c:v>
                </c:pt>
                <c:pt idx="59">
                  <c:v>12.981698955955487</c:v>
                </c:pt>
                <c:pt idx="60">
                  <c:v>12.950120762904803</c:v>
                </c:pt>
                <c:pt idx="61">
                  <c:v>13.194525381041297</c:v>
                </c:pt>
                <c:pt idx="62">
                  <c:v>13.336979258839772</c:v>
                </c:pt>
                <c:pt idx="63">
                  <c:v>13.175348015342847</c:v>
                </c:pt>
                <c:pt idx="64">
                  <c:v>13.310737438111056</c:v>
                </c:pt>
                <c:pt idx="65">
                  <c:v>13.242655154713905</c:v>
                </c:pt>
                <c:pt idx="66">
                  <c:v>13.126449363179336</c:v>
                </c:pt>
                <c:pt idx="67">
                  <c:v>13.26737304519677</c:v>
                </c:pt>
                <c:pt idx="68">
                  <c:v>13.168813028896777</c:v>
                </c:pt>
                <c:pt idx="69">
                  <c:v>13.197460189379949</c:v>
                </c:pt>
                <c:pt idx="70">
                  <c:v>13.334098743984582</c:v>
                </c:pt>
                <c:pt idx="71">
                  <c:v>13.243302691103123</c:v>
                </c:pt>
                <c:pt idx="72">
                  <c:v>13.344116204336709</c:v>
                </c:pt>
                <c:pt idx="73">
                  <c:v>13.582757111006536</c:v>
                </c:pt>
                <c:pt idx="74">
                  <c:v>13.719291400348638</c:v>
                </c:pt>
                <c:pt idx="75">
                  <c:v>14.439172809476588</c:v>
                </c:pt>
                <c:pt idx="76">
                  <c:v>14.771946038272725</c:v>
                </c:pt>
                <c:pt idx="77">
                  <c:v>14.812752525252524</c:v>
                </c:pt>
                <c:pt idx="78">
                  <c:v>14.898333159190118</c:v>
                </c:pt>
                <c:pt idx="79">
                  <c:v>14.823981844189296</c:v>
                </c:pt>
                <c:pt idx="80">
                  <c:v>14.849663590445891</c:v>
                </c:pt>
                <c:pt idx="81">
                  <c:v>15.075778773405467</c:v>
                </c:pt>
                <c:pt idx="82">
                  <c:v>15.028845129266566</c:v>
                </c:pt>
                <c:pt idx="83">
                  <c:v>15.228182859105743</c:v>
                </c:pt>
                <c:pt idx="84">
                  <c:v>15.246150930602857</c:v>
                </c:pt>
                <c:pt idx="85">
                  <c:v>15.394884628371329</c:v>
                </c:pt>
                <c:pt idx="86">
                  <c:v>15.88885866898192</c:v>
                </c:pt>
                <c:pt idx="87">
                  <c:v>15.988152291266793</c:v>
                </c:pt>
                <c:pt idx="88">
                  <c:v>15.717722255747768</c:v>
                </c:pt>
                <c:pt idx="89">
                  <c:v>15.564967080956464</c:v>
                </c:pt>
                <c:pt idx="90">
                  <c:v>15.609774020750457</c:v>
                </c:pt>
                <c:pt idx="91">
                  <c:v>15.520649018105569</c:v>
                </c:pt>
                <c:pt idx="92">
                  <c:v>15.511034386444047</c:v>
                </c:pt>
                <c:pt idx="93">
                  <c:v>15.479162205083311</c:v>
                </c:pt>
                <c:pt idx="94">
                  <c:v>15.318644883948654</c:v>
                </c:pt>
                <c:pt idx="95">
                  <c:v>15.365211728298341</c:v>
                </c:pt>
                <c:pt idx="96">
                  <c:v>15.230949683062434</c:v>
                </c:pt>
                <c:pt idx="97">
                  <c:v>15.313024072609698</c:v>
                </c:pt>
                <c:pt idx="98">
                  <c:v>15.363430651045201</c:v>
                </c:pt>
                <c:pt idx="99">
                  <c:v>15.330576365994377</c:v>
                </c:pt>
                <c:pt idx="100">
                  <c:v>15.034518337343281</c:v>
                </c:pt>
                <c:pt idx="101">
                  <c:v>14.817474115750725</c:v>
                </c:pt>
                <c:pt idx="102">
                  <c:v>14.831977900819391</c:v>
                </c:pt>
                <c:pt idx="103">
                  <c:v>14.725508230609503</c:v>
                </c:pt>
                <c:pt idx="104">
                  <c:v>14.599952068731632</c:v>
                </c:pt>
                <c:pt idx="105">
                  <c:v>14.383114326049224</c:v>
                </c:pt>
                <c:pt idx="106">
                  <c:v>14.291315393037957</c:v>
                </c:pt>
                <c:pt idx="107">
                  <c:v>14.30455173905332</c:v>
                </c:pt>
                <c:pt idx="108">
                  <c:v>14.083509011865246</c:v>
                </c:pt>
                <c:pt idx="109">
                  <c:v>14.160381656738481</c:v>
                </c:pt>
                <c:pt idx="110">
                  <c:v>14.320054771301233</c:v>
                </c:pt>
                <c:pt idx="111">
                  <c:v>14.119745246637017</c:v>
                </c:pt>
                <c:pt idx="112">
                  <c:v>13.990633179480193</c:v>
                </c:pt>
                <c:pt idx="113">
                  <c:v>14.012831002012925</c:v>
                </c:pt>
                <c:pt idx="114">
                  <c:v>13.799899176398027</c:v>
                </c:pt>
                <c:pt idx="115">
                  <c:v>13.728218092154911</c:v>
                </c:pt>
                <c:pt idx="116">
                  <c:v>13.74066817375865</c:v>
                </c:pt>
                <c:pt idx="117">
                  <c:v>13.621808414698194</c:v>
                </c:pt>
                <c:pt idx="118">
                  <c:v>13.622988236781696</c:v>
                </c:pt>
                <c:pt idx="119">
                  <c:v>13.669897420569797</c:v>
                </c:pt>
                <c:pt idx="120">
                  <c:v>13.569492687288053</c:v>
                </c:pt>
                <c:pt idx="121">
                  <c:v>13.713234893416239</c:v>
                </c:pt>
                <c:pt idx="122">
                  <c:v>13.852190617336149</c:v>
                </c:pt>
                <c:pt idx="123">
                  <c:v>13.701674800392</c:v>
                </c:pt>
                <c:pt idx="124">
                  <c:v>13.843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7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Sheet1!$B$2:$B$135</c:f>
              <c:numCache>
                <c:formatCode>General</c:formatCode>
                <c:ptCount val="134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13.374182659687284</c:v>
                </c:pt>
                <c:pt idx="118">
                  <c:v>13.396782915305117</c:v>
                </c:pt>
                <c:pt idx="119">
                  <c:v>13.47424844575484</c:v>
                </c:pt>
                <c:pt idx="120">
                  <c:v>13.41613326797925</c:v>
                </c:pt>
                <c:pt idx="121">
                  <c:v>13.618186819496191</c:v>
                </c:pt>
                <c:pt idx="122">
                  <c:v>13.808187330037084</c:v>
                </c:pt>
                <c:pt idx="123">
                  <c:v>13.700887410667656</c:v>
                </c:pt>
                <c:pt idx="124">
                  <c:v>13.843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Sheet1!$D$2:$D$135</c:f>
              <c:numCache>
                <c:formatCode>General</c:formatCode>
                <c:ptCount val="134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Sheet1!$C$2:$C$135</c:f>
              <c:numCache>
                <c:formatCode>General</c:formatCode>
                <c:ptCount val="134"/>
                <c:pt idx="0">
                  <c:v>12.690719139947637</c:v>
                </c:pt>
                <c:pt idx="1">
                  <c:v>12.909475815866898</c:v>
                </c:pt>
                <c:pt idx="2">
                  <c:v>12.875205272255835</c:v>
                </c:pt>
                <c:pt idx="3">
                  <c:v>12.736008149094172</c:v>
                </c:pt>
                <c:pt idx="4">
                  <c:v>12.789820317578233</c:v>
                </c:pt>
                <c:pt idx="5">
                  <c:v>12.660716875113287</c:v>
                </c:pt>
                <c:pt idx="6">
                  <c:v>12.60559899451785</c:v>
                </c:pt>
                <c:pt idx="7">
                  <c:v>12.661697864903562</c:v>
                </c:pt>
                <c:pt idx="8">
                  <c:v>12.527575512575956</c:v>
                </c:pt>
                <c:pt idx="9">
                  <c:v>12.689682327422819</c:v>
                </c:pt>
                <c:pt idx="10">
                  <c:v>12.670001012730873</c:v>
                </c:pt>
                <c:pt idx="11">
                  <c:v>12.680036147842134</c:v>
                </c:pt>
                <c:pt idx="12">
                  <c:v>12.858734403421558</c:v>
                </c:pt>
                <c:pt idx="13">
                  <c:v>13.056476319568969</c:v>
                </c:pt>
                <c:pt idx="14">
                  <c:v>13.051926573041328</c:v>
                </c:pt>
                <c:pt idx="15">
                  <c:v>12.973361498928975</c:v>
                </c:pt>
                <c:pt idx="16">
                  <c:v>12.938648993042223</c:v>
                </c:pt>
                <c:pt idx="17">
                  <c:v>12.84757991559264</c:v>
                </c:pt>
                <c:pt idx="18">
                  <c:v>12.923291315526354</c:v>
                </c:pt>
                <c:pt idx="19">
                  <c:v>12.806231488911202</c:v>
                </c:pt>
                <c:pt idx="20">
                  <c:v>12.788919590901818</c:v>
                </c:pt>
                <c:pt idx="21">
                  <c:v>12.931748537224532</c:v>
                </c:pt>
                <c:pt idx="22">
                  <c:v>12.861047425183918</c:v>
                </c:pt>
                <c:pt idx="23">
                  <c:v>13.006634498509008</c:v>
                </c:pt>
                <c:pt idx="24">
                  <c:v>12.949336109100702</c:v>
                </c:pt>
                <c:pt idx="25">
                  <c:v>13.193575037078235</c:v>
                </c:pt>
                <c:pt idx="26">
                  <c:v>13.303642473118281</c:v>
                </c:pt>
                <c:pt idx="27">
                  <c:v>13.321027063667403</c:v>
                </c:pt>
                <c:pt idx="28">
                  <c:v>13.161472426186672</c:v>
                </c:pt>
                <c:pt idx="29">
                  <c:v>13.144596352540566</c:v>
                </c:pt>
                <c:pt idx="30">
                  <c:v>13.155134297649738</c:v>
                </c:pt>
                <c:pt idx="31">
                  <c:v>13.057932195639072</c:v>
                </c:pt>
                <c:pt idx="32">
                  <c:v>13.15494089378711</c:v>
                </c:pt>
                <c:pt idx="33">
                  <c:v>13.100872317893945</c:v>
                </c:pt>
                <c:pt idx="34">
                  <c:v>13.076386008114831</c:v>
                </c:pt>
                <c:pt idx="35">
                  <c:v>13.171258608538682</c:v>
                </c:pt>
                <c:pt idx="36">
                  <c:v>13.016648605603857</c:v>
                </c:pt>
                <c:pt idx="37">
                  <c:v>13.22957980541462</c:v>
                </c:pt>
                <c:pt idx="38">
                  <c:v>13.505461843766914</c:v>
                </c:pt>
                <c:pt idx="39">
                  <c:v>13.393895197651039</c:v>
                </c:pt>
                <c:pt idx="40">
                  <c:v>13.314411648989362</c:v>
                </c:pt>
                <c:pt idx="41">
                  <c:v>13.408369408960409</c:v>
                </c:pt>
                <c:pt idx="42">
                  <c:v>13.268039820997943</c:v>
                </c:pt>
                <c:pt idx="43">
                  <c:v>13.167348776220212</c:v>
                </c:pt>
                <c:pt idx="44">
                  <c:v>13.202134741412545</c:v>
                </c:pt>
                <c:pt idx="45">
                  <c:v>13.110627731869311</c:v>
                </c:pt>
                <c:pt idx="46">
                  <c:v>13.08840816631889</c:v>
                </c:pt>
                <c:pt idx="47">
                  <c:v>13.136730191077662</c:v>
                </c:pt>
                <c:pt idx="48">
                  <c:v>12.916209379608533</c:v>
                </c:pt>
                <c:pt idx="49">
                  <c:v>13.125049994189053</c:v>
                </c:pt>
                <c:pt idx="50">
                  <c:v>13.372275389959812</c:v>
                </c:pt>
                <c:pt idx="51">
                  <c:v>13.207355621096047</c:v>
                </c:pt>
                <c:pt idx="52">
                  <c:v>13.135137185396665</c:v>
                </c:pt>
                <c:pt idx="53">
                  <c:v>13.186949939844951</c:v>
                </c:pt>
                <c:pt idx="54">
                  <c:v>12.980906617465587</c:v>
                </c:pt>
                <c:pt idx="55">
                  <c:v>13.038647318040395</c:v>
                </c:pt>
                <c:pt idx="56">
                  <c:v>12.97703563299522</c:v>
                </c:pt>
                <c:pt idx="57">
                  <c:v>12.893461795610275</c:v>
                </c:pt>
                <c:pt idx="58">
                  <c:v>13.055071775259906</c:v>
                </c:pt>
                <c:pt idx="59">
                  <c:v>12.981698955955487</c:v>
                </c:pt>
                <c:pt idx="60">
                  <c:v>12.950120762904803</c:v>
                </c:pt>
                <c:pt idx="61">
                  <c:v>13.194525381041297</c:v>
                </c:pt>
                <c:pt idx="62">
                  <c:v>13.336979258839772</c:v>
                </c:pt>
                <c:pt idx="63">
                  <c:v>13.175348015342847</c:v>
                </c:pt>
                <c:pt idx="64">
                  <c:v>13.310737438111056</c:v>
                </c:pt>
                <c:pt idx="65">
                  <c:v>13.242655154713905</c:v>
                </c:pt>
                <c:pt idx="66">
                  <c:v>13.126449363179336</c:v>
                </c:pt>
                <c:pt idx="67">
                  <c:v>13.26737304519677</c:v>
                </c:pt>
                <c:pt idx="68">
                  <c:v>13.168813028896777</c:v>
                </c:pt>
                <c:pt idx="69">
                  <c:v>13.197460189379949</c:v>
                </c:pt>
                <c:pt idx="70">
                  <c:v>13.334098743984582</c:v>
                </c:pt>
                <c:pt idx="71">
                  <c:v>13.243302691103123</c:v>
                </c:pt>
                <c:pt idx="72">
                  <c:v>13.344116204336709</c:v>
                </c:pt>
                <c:pt idx="73">
                  <c:v>13.582757111006536</c:v>
                </c:pt>
                <c:pt idx="74">
                  <c:v>13.719291400348638</c:v>
                </c:pt>
                <c:pt idx="75">
                  <c:v>14.439172809476588</c:v>
                </c:pt>
                <c:pt idx="76">
                  <c:v>14.771946038272725</c:v>
                </c:pt>
                <c:pt idx="77">
                  <c:v>14.812752525252524</c:v>
                </c:pt>
                <c:pt idx="78">
                  <c:v>14.898333159190118</c:v>
                </c:pt>
                <c:pt idx="79">
                  <c:v>14.823981844189296</c:v>
                </c:pt>
                <c:pt idx="80">
                  <c:v>14.849663590445891</c:v>
                </c:pt>
                <c:pt idx="81">
                  <c:v>15.075778773405467</c:v>
                </c:pt>
                <c:pt idx="82">
                  <c:v>15.028845129266566</c:v>
                </c:pt>
                <c:pt idx="83">
                  <c:v>15.228182859105743</c:v>
                </c:pt>
                <c:pt idx="84">
                  <c:v>15.246150930602857</c:v>
                </c:pt>
                <c:pt idx="85">
                  <c:v>15.394884628371329</c:v>
                </c:pt>
                <c:pt idx="86">
                  <c:v>15.88885866898192</c:v>
                </c:pt>
                <c:pt idx="87">
                  <c:v>15.988152291266793</c:v>
                </c:pt>
                <c:pt idx="88">
                  <c:v>15.717722255747768</c:v>
                </c:pt>
                <c:pt idx="89">
                  <c:v>15.564967080956464</c:v>
                </c:pt>
                <c:pt idx="90">
                  <c:v>15.609774020750457</c:v>
                </c:pt>
                <c:pt idx="91">
                  <c:v>15.520649018105569</c:v>
                </c:pt>
                <c:pt idx="92">
                  <c:v>15.511034386444047</c:v>
                </c:pt>
                <c:pt idx="93">
                  <c:v>15.479162205083311</c:v>
                </c:pt>
                <c:pt idx="94">
                  <c:v>15.318644883948654</c:v>
                </c:pt>
                <c:pt idx="95">
                  <c:v>15.365211728298341</c:v>
                </c:pt>
                <c:pt idx="96">
                  <c:v>15.230949683062434</c:v>
                </c:pt>
                <c:pt idx="97">
                  <c:v>15.313024072609698</c:v>
                </c:pt>
                <c:pt idx="98">
                  <c:v>15.363430651045201</c:v>
                </c:pt>
                <c:pt idx="99">
                  <c:v>15.330576365994377</c:v>
                </c:pt>
                <c:pt idx="100">
                  <c:v>15.034518337343281</c:v>
                </c:pt>
                <c:pt idx="101">
                  <c:v>14.817474115750725</c:v>
                </c:pt>
                <c:pt idx="102">
                  <c:v>14.831977900819391</c:v>
                </c:pt>
                <c:pt idx="103">
                  <c:v>14.725508230609503</c:v>
                </c:pt>
                <c:pt idx="104">
                  <c:v>14.599952068731632</c:v>
                </c:pt>
                <c:pt idx="105">
                  <c:v>14.383114326049224</c:v>
                </c:pt>
                <c:pt idx="106">
                  <c:v>14.291315393037957</c:v>
                </c:pt>
                <c:pt idx="107">
                  <c:v>14.30455173905332</c:v>
                </c:pt>
                <c:pt idx="108">
                  <c:v>14.083509011865246</c:v>
                </c:pt>
                <c:pt idx="109">
                  <c:v>14.160381656738481</c:v>
                </c:pt>
                <c:pt idx="110">
                  <c:v>14.320054771301233</c:v>
                </c:pt>
                <c:pt idx="111">
                  <c:v>14.119745246637017</c:v>
                </c:pt>
                <c:pt idx="112">
                  <c:v>13.990633179480193</c:v>
                </c:pt>
                <c:pt idx="113">
                  <c:v>14.012831002012925</c:v>
                </c:pt>
                <c:pt idx="114">
                  <c:v>13.799899176398027</c:v>
                </c:pt>
                <c:pt idx="115">
                  <c:v>13.728218092154911</c:v>
                </c:pt>
                <c:pt idx="116">
                  <c:v>13.74066817375865</c:v>
                </c:pt>
                <c:pt idx="117">
                  <c:v>13.621808414698194</c:v>
                </c:pt>
                <c:pt idx="118">
                  <c:v>13.622988236781696</c:v>
                </c:pt>
                <c:pt idx="119">
                  <c:v>13.669897420569797</c:v>
                </c:pt>
                <c:pt idx="120">
                  <c:v>13.569492687288053</c:v>
                </c:pt>
                <c:pt idx="121">
                  <c:v>13.713234893416239</c:v>
                </c:pt>
                <c:pt idx="122">
                  <c:v>13.852190617336149</c:v>
                </c:pt>
                <c:pt idx="123">
                  <c:v>13.701674800392</c:v>
                </c:pt>
                <c:pt idx="124">
                  <c:v>13.843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7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Sheet1!$B$2:$B$135</c:f>
              <c:numCache>
                <c:formatCode>General</c:formatCode>
                <c:ptCount val="134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13.374182659687284</c:v>
                </c:pt>
                <c:pt idx="118">
                  <c:v>13.396782915305117</c:v>
                </c:pt>
                <c:pt idx="119">
                  <c:v>13.47424844575484</c:v>
                </c:pt>
                <c:pt idx="120">
                  <c:v>13.41613326797925</c:v>
                </c:pt>
                <c:pt idx="121">
                  <c:v>13.618186819496191</c:v>
                </c:pt>
                <c:pt idx="122">
                  <c:v>13.808187330037084</c:v>
                </c:pt>
                <c:pt idx="123">
                  <c:v>13.700887410667656</c:v>
                </c:pt>
                <c:pt idx="124">
                  <c:v>13.843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Sheet1!$D$2:$D$135</c:f>
              <c:numCache>
                <c:formatCode>General</c:formatCode>
                <c:ptCount val="134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Sheet1!$A$2:$A$135</c:f>
              <c:numCache>
                <c:formatCode>General</c:formatCode>
                <c:ptCount val="134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  <c:pt idx="132">
                  <c:v>25</c:v>
                </c:pt>
              </c:numCache>
            </c:numRef>
          </c:cat>
          <c:val>
            <c:numRef>
              <c:f>Sheet1!$C$2:$C$135</c:f>
              <c:numCache>
                <c:formatCode>General</c:formatCode>
                <c:ptCount val="134"/>
                <c:pt idx="0">
                  <c:v>12.690719139947637</c:v>
                </c:pt>
                <c:pt idx="1">
                  <c:v>12.909475815866898</c:v>
                </c:pt>
                <c:pt idx="2">
                  <c:v>12.875205272255835</c:v>
                </c:pt>
                <c:pt idx="3">
                  <c:v>12.736008149094172</c:v>
                </c:pt>
                <c:pt idx="4">
                  <c:v>12.789820317578233</c:v>
                </c:pt>
                <c:pt idx="5">
                  <c:v>12.660716875113287</c:v>
                </c:pt>
                <c:pt idx="6">
                  <c:v>12.60559899451785</c:v>
                </c:pt>
                <c:pt idx="7">
                  <c:v>12.661697864903562</c:v>
                </c:pt>
                <c:pt idx="8">
                  <c:v>12.527575512575956</c:v>
                </c:pt>
                <c:pt idx="9">
                  <c:v>12.689682327422819</c:v>
                </c:pt>
                <c:pt idx="10">
                  <c:v>12.670001012730873</c:v>
                </c:pt>
                <c:pt idx="11">
                  <c:v>12.680036147842134</c:v>
                </c:pt>
                <c:pt idx="12">
                  <c:v>12.858734403421558</c:v>
                </c:pt>
                <c:pt idx="13">
                  <c:v>13.056476319568969</c:v>
                </c:pt>
                <c:pt idx="14">
                  <c:v>13.051926573041328</c:v>
                </c:pt>
                <c:pt idx="15">
                  <c:v>12.973361498928975</c:v>
                </c:pt>
                <c:pt idx="16">
                  <c:v>12.938648993042223</c:v>
                </c:pt>
                <c:pt idx="17">
                  <c:v>12.84757991559264</c:v>
                </c:pt>
                <c:pt idx="18">
                  <c:v>12.923291315526354</c:v>
                </c:pt>
                <c:pt idx="19">
                  <c:v>12.806231488911202</c:v>
                </c:pt>
                <c:pt idx="20">
                  <c:v>12.788919590901818</c:v>
                </c:pt>
                <c:pt idx="21">
                  <c:v>12.931748537224532</c:v>
                </c:pt>
                <c:pt idx="22">
                  <c:v>12.861047425183918</c:v>
                </c:pt>
                <c:pt idx="23">
                  <c:v>13.006634498509008</c:v>
                </c:pt>
                <c:pt idx="24">
                  <c:v>12.949336109100702</c:v>
                </c:pt>
                <c:pt idx="25">
                  <c:v>13.193575037078235</c:v>
                </c:pt>
                <c:pt idx="26">
                  <c:v>13.303642473118281</c:v>
                </c:pt>
                <c:pt idx="27">
                  <c:v>13.321027063667403</c:v>
                </c:pt>
                <c:pt idx="28">
                  <c:v>13.161472426186672</c:v>
                </c:pt>
                <c:pt idx="29">
                  <c:v>13.144596352540566</c:v>
                </c:pt>
                <c:pt idx="30">
                  <c:v>13.155134297649738</c:v>
                </c:pt>
                <c:pt idx="31">
                  <c:v>13.057932195639072</c:v>
                </c:pt>
                <c:pt idx="32">
                  <c:v>13.15494089378711</c:v>
                </c:pt>
                <c:pt idx="33">
                  <c:v>13.100872317893945</c:v>
                </c:pt>
                <c:pt idx="34">
                  <c:v>13.076386008114831</c:v>
                </c:pt>
                <c:pt idx="35">
                  <c:v>13.171258608538682</c:v>
                </c:pt>
                <c:pt idx="36">
                  <c:v>13.016648605603857</c:v>
                </c:pt>
                <c:pt idx="37">
                  <c:v>13.22957980541462</c:v>
                </c:pt>
                <c:pt idx="38">
                  <c:v>13.505461843766914</c:v>
                </c:pt>
                <c:pt idx="39">
                  <c:v>13.393895197651039</c:v>
                </c:pt>
                <c:pt idx="40">
                  <c:v>13.314411648989362</c:v>
                </c:pt>
                <c:pt idx="41">
                  <c:v>13.408369408960409</c:v>
                </c:pt>
                <c:pt idx="42">
                  <c:v>13.268039820997943</c:v>
                </c:pt>
                <c:pt idx="43">
                  <c:v>13.167348776220212</c:v>
                </c:pt>
                <c:pt idx="44">
                  <c:v>13.202134741412545</c:v>
                </c:pt>
                <c:pt idx="45">
                  <c:v>13.110627731869311</c:v>
                </c:pt>
                <c:pt idx="46">
                  <c:v>13.08840816631889</c:v>
                </c:pt>
                <c:pt idx="47">
                  <c:v>13.136730191077662</c:v>
                </c:pt>
                <c:pt idx="48">
                  <c:v>12.916209379608533</c:v>
                </c:pt>
                <c:pt idx="49">
                  <c:v>13.125049994189053</c:v>
                </c:pt>
                <c:pt idx="50">
                  <c:v>13.372275389959812</c:v>
                </c:pt>
                <c:pt idx="51">
                  <c:v>13.207355621096047</c:v>
                </c:pt>
                <c:pt idx="52">
                  <c:v>13.135137185396665</c:v>
                </c:pt>
                <c:pt idx="53">
                  <c:v>13.186949939844951</c:v>
                </c:pt>
                <c:pt idx="54">
                  <c:v>12.980906617465587</c:v>
                </c:pt>
                <c:pt idx="55">
                  <c:v>13.038647318040395</c:v>
                </c:pt>
                <c:pt idx="56">
                  <c:v>12.97703563299522</c:v>
                </c:pt>
                <c:pt idx="57">
                  <c:v>12.893461795610275</c:v>
                </c:pt>
                <c:pt idx="58">
                  <c:v>13.055071775259906</c:v>
                </c:pt>
                <c:pt idx="59">
                  <c:v>12.981698955955487</c:v>
                </c:pt>
                <c:pt idx="60">
                  <c:v>12.950120762904803</c:v>
                </c:pt>
                <c:pt idx="61">
                  <c:v>13.194525381041297</c:v>
                </c:pt>
                <c:pt idx="62">
                  <c:v>13.336979258839772</c:v>
                </c:pt>
                <c:pt idx="63">
                  <c:v>13.175348015342847</c:v>
                </c:pt>
                <c:pt idx="64">
                  <c:v>13.310737438111056</c:v>
                </c:pt>
                <c:pt idx="65">
                  <c:v>13.242655154713905</c:v>
                </c:pt>
                <c:pt idx="66">
                  <c:v>13.126449363179336</c:v>
                </c:pt>
                <c:pt idx="67">
                  <c:v>13.26737304519677</c:v>
                </c:pt>
                <c:pt idx="68">
                  <c:v>13.168813028896777</c:v>
                </c:pt>
                <c:pt idx="69">
                  <c:v>13.197460189379949</c:v>
                </c:pt>
                <c:pt idx="70">
                  <c:v>13.334098743984582</c:v>
                </c:pt>
                <c:pt idx="71">
                  <c:v>13.243302691103123</c:v>
                </c:pt>
                <c:pt idx="72">
                  <c:v>13.344116204336709</c:v>
                </c:pt>
                <c:pt idx="73">
                  <c:v>13.582757111006536</c:v>
                </c:pt>
                <c:pt idx="74">
                  <c:v>13.719291400348638</c:v>
                </c:pt>
                <c:pt idx="75">
                  <c:v>14.439172809476588</c:v>
                </c:pt>
                <c:pt idx="76">
                  <c:v>14.771946038272725</c:v>
                </c:pt>
                <c:pt idx="77">
                  <c:v>14.812752525252524</c:v>
                </c:pt>
                <c:pt idx="78">
                  <c:v>14.898333159190118</c:v>
                </c:pt>
                <c:pt idx="79">
                  <c:v>14.823981844189296</c:v>
                </c:pt>
                <c:pt idx="80">
                  <c:v>14.849663590445891</c:v>
                </c:pt>
                <c:pt idx="81">
                  <c:v>15.075778773405467</c:v>
                </c:pt>
                <c:pt idx="82">
                  <c:v>15.028845129266566</c:v>
                </c:pt>
                <c:pt idx="83">
                  <c:v>15.228182859105743</c:v>
                </c:pt>
                <c:pt idx="84">
                  <c:v>15.246150930602857</c:v>
                </c:pt>
                <c:pt idx="85">
                  <c:v>15.394884628371329</c:v>
                </c:pt>
                <c:pt idx="86">
                  <c:v>15.88885866898192</c:v>
                </c:pt>
                <c:pt idx="87">
                  <c:v>15.988152291266793</c:v>
                </c:pt>
                <c:pt idx="88">
                  <c:v>15.717722255747768</c:v>
                </c:pt>
                <c:pt idx="89">
                  <c:v>15.564967080956464</c:v>
                </c:pt>
                <c:pt idx="90">
                  <c:v>15.609774020750457</c:v>
                </c:pt>
                <c:pt idx="91">
                  <c:v>15.520649018105569</c:v>
                </c:pt>
                <c:pt idx="92">
                  <c:v>15.511034386444047</c:v>
                </c:pt>
                <c:pt idx="93">
                  <c:v>15.479162205083311</c:v>
                </c:pt>
                <c:pt idx="94">
                  <c:v>15.318644883948654</c:v>
                </c:pt>
                <c:pt idx="95">
                  <c:v>15.365211728298341</c:v>
                </c:pt>
                <c:pt idx="96">
                  <c:v>15.230949683062434</c:v>
                </c:pt>
                <c:pt idx="97">
                  <c:v>15.313024072609698</c:v>
                </c:pt>
                <c:pt idx="98">
                  <c:v>15.363430651045201</c:v>
                </c:pt>
                <c:pt idx="99">
                  <c:v>15.330576365994377</c:v>
                </c:pt>
                <c:pt idx="100">
                  <c:v>15.034518337343281</c:v>
                </c:pt>
                <c:pt idx="101">
                  <c:v>14.817474115750725</c:v>
                </c:pt>
                <c:pt idx="102">
                  <c:v>14.831977900819391</c:v>
                </c:pt>
                <c:pt idx="103">
                  <c:v>14.725508230609503</c:v>
                </c:pt>
                <c:pt idx="104">
                  <c:v>14.599952068731632</c:v>
                </c:pt>
                <c:pt idx="105">
                  <c:v>14.383114326049224</c:v>
                </c:pt>
                <c:pt idx="106">
                  <c:v>14.291315393037957</c:v>
                </c:pt>
                <c:pt idx="107">
                  <c:v>14.30455173905332</c:v>
                </c:pt>
                <c:pt idx="108">
                  <c:v>14.083509011865246</c:v>
                </c:pt>
                <c:pt idx="109">
                  <c:v>14.160381656738481</c:v>
                </c:pt>
                <c:pt idx="110">
                  <c:v>14.320054771301233</c:v>
                </c:pt>
                <c:pt idx="111">
                  <c:v>14.119745246637017</c:v>
                </c:pt>
                <c:pt idx="112">
                  <c:v>13.990633179480193</c:v>
                </c:pt>
                <c:pt idx="113">
                  <c:v>14.012831002012925</c:v>
                </c:pt>
                <c:pt idx="114">
                  <c:v>13.799899176398027</c:v>
                </c:pt>
                <c:pt idx="115">
                  <c:v>13.728218092154911</c:v>
                </c:pt>
                <c:pt idx="116">
                  <c:v>13.74066817375865</c:v>
                </c:pt>
                <c:pt idx="117">
                  <c:v>13.621808414698194</c:v>
                </c:pt>
                <c:pt idx="118">
                  <c:v>13.622988236781696</c:v>
                </c:pt>
                <c:pt idx="119">
                  <c:v>13.669897420569797</c:v>
                </c:pt>
                <c:pt idx="120">
                  <c:v>13.569492687288053</c:v>
                </c:pt>
                <c:pt idx="121">
                  <c:v>13.713234893416239</c:v>
                </c:pt>
                <c:pt idx="122">
                  <c:v>13.852190617336149</c:v>
                </c:pt>
                <c:pt idx="123">
                  <c:v>13.701674800392</c:v>
                </c:pt>
                <c:pt idx="124">
                  <c:v>13.843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7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 dirty="0"/>
              <a:t>Federal Funds Rate, 2018 - 2024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Graph'!$A$12:$A$2372</c:f>
              <c:numCache>
                <c:formatCode>yyyy\-mm\-dd</c:formatCode>
                <c:ptCount val="236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  <c:pt idx="2097" formatCode="m/d/yyyy">
                  <c:v>45230</c:v>
                </c:pt>
                <c:pt idx="2098" formatCode="m/d/yyyy">
                  <c:v>45231</c:v>
                </c:pt>
                <c:pt idx="2099" formatCode="m/d/yyyy">
                  <c:v>45232</c:v>
                </c:pt>
                <c:pt idx="2100" formatCode="m/d/yyyy">
                  <c:v>45233</c:v>
                </c:pt>
                <c:pt idx="2101" formatCode="m/d/yyyy">
                  <c:v>45234</c:v>
                </c:pt>
                <c:pt idx="2102" formatCode="m/d/yyyy">
                  <c:v>45235</c:v>
                </c:pt>
                <c:pt idx="2103" formatCode="m/d/yyyy">
                  <c:v>45236</c:v>
                </c:pt>
                <c:pt idx="2104" formatCode="m/d/yyyy">
                  <c:v>45237</c:v>
                </c:pt>
                <c:pt idx="2105" formatCode="m/d/yyyy">
                  <c:v>45238</c:v>
                </c:pt>
                <c:pt idx="2106" formatCode="m/d/yyyy">
                  <c:v>45239</c:v>
                </c:pt>
                <c:pt idx="2107" formatCode="m/d/yyyy">
                  <c:v>45240</c:v>
                </c:pt>
                <c:pt idx="2108" formatCode="m/d/yyyy">
                  <c:v>45241</c:v>
                </c:pt>
                <c:pt idx="2109" formatCode="m/d/yyyy">
                  <c:v>45242</c:v>
                </c:pt>
                <c:pt idx="2110" formatCode="m/d/yyyy">
                  <c:v>45243</c:v>
                </c:pt>
                <c:pt idx="2111" formatCode="m/d/yyyy">
                  <c:v>45244</c:v>
                </c:pt>
                <c:pt idx="2112" formatCode="m/d/yyyy">
                  <c:v>45245</c:v>
                </c:pt>
                <c:pt idx="2113" formatCode="m/d/yyyy">
                  <c:v>45246</c:v>
                </c:pt>
                <c:pt idx="2114" formatCode="m/d/yyyy">
                  <c:v>45247</c:v>
                </c:pt>
                <c:pt idx="2115" formatCode="m/d/yyyy">
                  <c:v>45248</c:v>
                </c:pt>
                <c:pt idx="2116" formatCode="m/d/yyyy">
                  <c:v>45249</c:v>
                </c:pt>
                <c:pt idx="2117" formatCode="m/d/yyyy">
                  <c:v>45250</c:v>
                </c:pt>
                <c:pt idx="2118" formatCode="m/d/yyyy">
                  <c:v>45251</c:v>
                </c:pt>
                <c:pt idx="2119" formatCode="m/d/yyyy">
                  <c:v>45252</c:v>
                </c:pt>
                <c:pt idx="2120" formatCode="m/d/yyyy">
                  <c:v>45253</c:v>
                </c:pt>
                <c:pt idx="2121" formatCode="m/d/yyyy">
                  <c:v>45254</c:v>
                </c:pt>
                <c:pt idx="2122" formatCode="m/d/yyyy">
                  <c:v>45255</c:v>
                </c:pt>
                <c:pt idx="2123" formatCode="m/d/yyyy">
                  <c:v>45256</c:v>
                </c:pt>
                <c:pt idx="2124" formatCode="m/d/yyyy">
                  <c:v>45257</c:v>
                </c:pt>
                <c:pt idx="2125" formatCode="m/d/yyyy">
                  <c:v>45258</c:v>
                </c:pt>
                <c:pt idx="2126" formatCode="m/d/yyyy">
                  <c:v>45259</c:v>
                </c:pt>
                <c:pt idx="2127" formatCode="m/d/yyyy">
                  <c:v>45260</c:v>
                </c:pt>
                <c:pt idx="2128" formatCode="m/d/yyyy">
                  <c:v>45261</c:v>
                </c:pt>
                <c:pt idx="2129" formatCode="m/d/yyyy">
                  <c:v>45262</c:v>
                </c:pt>
                <c:pt idx="2130" formatCode="m/d/yyyy">
                  <c:v>45263</c:v>
                </c:pt>
                <c:pt idx="2131" formatCode="m/d/yyyy">
                  <c:v>45264</c:v>
                </c:pt>
                <c:pt idx="2132" formatCode="m/d/yyyy">
                  <c:v>45265</c:v>
                </c:pt>
                <c:pt idx="2133" formatCode="m/d/yyyy">
                  <c:v>45266</c:v>
                </c:pt>
                <c:pt idx="2134" formatCode="m/d/yyyy">
                  <c:v>45267</c:v>
                </c:pt>
                <c:pt idx="2135" formatCode="m/d/yyyy">
                  <c:v>45268</c:v>
                </c:pt>
                <c:pt idx="2136" formatCode="m/d/yyyy">
                  <c:v>45269</c:v>
                </c:pt>
                <c:pt idx="2137" formatCode="m/d/yyyy">
                  <c:v>45270</c:v>
                </c:pt>
                <c:pt idx="2138" formatCode="m/d/yyyy">
                  <c:v>45271</c:v>
                </c:pt>
                <c:pt idx="2139" formatCode="m/d/yyyy">
                  <c:v>45272</c:v>
                </c:pt>
                <c:pt idx="2140" formatCode="m/d/yyyy">
                  <c:v>45273</c:v>
                </c:pt>
                <c:pt idx="2141" formatCode="m/d/yyyy">
                  <c:v>45274</c:v>
                </c:pt>
                <c:pt idx="2142" formatCode="m/d/yyyy">
                  <c:v>45275</c:v>
                </c:pt>
                <c:pt idx="2143" formatCode="m/d/yyyy">
                  <c:v>45276</c:v>
                </c:pt>
                <c:pt idx="2144" formatCode="m/d/yyyy">
                  <c:v>45277</c:v>
                </c:pt>
                <c:pt idx="2145" formatCode="m/d/yyyy">
                  <c:v>45278</c:v>
                </c:pt>
                <c:pt idx="2146" formatCode="m/d/yyyy">
                  <c:v>45279</c:v>
                </c:pt>
                <c:pt idx="2147" formatCode="m/d/yyyy">
                  <c:v>45280</c:v>
                </c:pt>
                <c:pt idx="2148" formatCode="m/d/yyyy">
                  <c:v>45281</c:v>
                </c:pt>
                <c:pt idx="2149" formatCode="m/d/yyyy">
                  <c:v>45282</c:v>
                </c:pt>
                <c:pt idx="2150" formatCode="m/d/yyyy">
                  <c:v>45283</c:v>
                </c:pt>
                <c:pt idx="2151" formatCode="m/d/yyyy">
                  <c:v>45284</c:v>
                </c:pt>
                <c:pt idx="2152" formatCode="m/d/yyyy">
                  <c:v>45285</c:v>
                </c:pt>
                <c:pt idx="2153" formatCode="m/d/yyyy">
                  <c:v>45286</c:v>
                </c:pt>
                <c:pt idx="2154" formatCode="m/d/yyyy">
                  <c:v>45287</c:v>
                </c:pt>
                <c:pt idx="2155" formatCode="m/d/yyyy">
                  <c:v>45288</c:v>
                </c:pt>
                <c:pt idx="2156" formatCode="m/d/yyyy">
                  <c:v>45289</c:v>
                </c:pt>
                <c:pt idx="2157" formatCode="m/d/yyyy">
                  <c:v>45290</c:v>
                </c:pt>
                <c:pt idx="2158" formatCode="m/d/yyyy">
                  <c:v>45291</c:v>
                </c:pt>
                <c:pt idx="2159" formatCode="m/d/yyyy">
                  <c:v>45292</c:v>
                </c:pt>
                <c:pt idx="2160" formatCode="m/d/yyyy">
                  <c:v>45293</c:v>
                </c:pt>
                <c:pt idx="2161" formatCode="m/d/yyyy">
                  <c:v>45294</c:v>
                </c:pt>
                <c:pt idx="2162" formatCode="m/d/yyyy">
                  <c:v>45295</c:v>
                </c:pt>
                <c:pt idx="2163" formatCode="m/d/yyyy">
                  <c:v>45296</c:v>
                </c:pt>
                <c:pt idx="2164" formatCode="m/d/yyyy">
                  <c:v>45297</c:v>
                </c:pt>
                <c:pt idx="2165" formatCode="m/d/yyyy">
                  <c:v>45298</c:v>
                </c:pt>
                <c:pt idx="2166" formatCode="m/d/yyyy">
                  <c:v>45299</c:v>
                </c:pt>
                <c:pt idx="2167" formatCode="m/d/yyyy">
                  <c:v>45300</c:v>
                </c:pt>
                <c:pt idx="2168" formatCode="m/d/yyyy">
                  <c:v>45301</c:v>
                </c:pt>
                <c:pt idx="2169" formatCode="m/d/yyyy">
                  <c:v>45302</c:v>
                </c:pt>
                <c:pt idx="2170" formatCode="m/d/yyyy">
                  <c:v>45303</c:v>
                </c:pt>
                <c:pt idx="2171" formatCode="m/d/yyyy">
                  <c:v>45304</c:v>
                </c:pt>
                <c:pt idx="2172" formatCode="m/d/yyyy">
                  <c:v>45305</c:v>
                </c:pt>
                <c:pt idx="2173" formatCode="m/d/yyyy">
                  <c:v>45306</c:v>
                </c:pt>
                <c:pt idx="2174" formatCode="m/d/yyyy">
                  <c:v>45307</c:v>
                </c:pt>
                <c:pt idx="2175" formatCode="m/d/yyyy">
                  <c:v>45308</c:v>
                </c:pt>
                <c:pt idx="2176" formatCode="m/d/yyyy">
                  <c:v>45309</c:v>
                </c:pt>
                <c:pt idx="2177" formatCode="m/d/yyyy">
                  <c:v>45310</c:v>
                </c:pt>
                <c:pt idx="2178" formatCode="m/d/yyyy">
                  <c:v>45311</c:v>
                </c:pt>
                <c:pt idx="2179" formatCode="m/d/yyyy">
                  <c:v>45312</c:v>
                </c:pt>
                <c:pt idx="2180" formatCode="m/d/yyyy">
                  <c:v>45313</c:v>
                </c:pt>
                <c:pt idx="2181" formatCode="m/d/yyyy">
                  <c:v>45314</c:v>
                </c:pt>
                <c:pt idx="2182" formatCode="m/d/yyyy">
                  <c:v>45315</c:v>
                </c:pt>
                <c:pt idx="2183" formatCode="m/d/yyyy">
                  <c:v>45316</c:v>
                </c:pt>
                <c:pt idx="2184" formatCode="m/d/yyyy">
                  <c:v>45317</c:v>
                </c:pt>
                <c:pt idx="2185" formatCode="m/d/yyyy">
                  <c:v>45318</c:v>
                </c:pt>
                <c:pt idx="2186" formatCode="m/d/yyyy">
                  <c:v>45319</c:v>
                </c:pt>
                <c:pt idx="2187" formatCode="m/d/yyyy">
                  <c:v>45320</c:v>
                </c:pt>
                <c:pt idx="2188" formatCode="m/d/yyyy">
                  <c:v>45321</c:v>
                </c:pt>
                <c:pt idx="2189" formatCode="m/d/yyyy">
                  <c:v>45322</c:v>
                </c:pt>
                <c:pt idx="2190" formatCode="m/d/yyyy">
                  <c:v>45323</c:v>
                </c:pt>
                <c:pt idx="2191" formatCode="m/d/yyyy">
                  <c:v>45324</c:v>
                </c:pt>
                <c:pt idx="2192" formatCode="m/d/yyyy">
                  <c:v>45325</c:v>
                </c:pt>
                <c:pt idx="2193" formatCode="m/d/yyyy">
                  <c:v>45326</c:v>
                </c:pt>
                <c:pt idx="2194" formatCode="m/d/yyyy">
                  <c:v>45327</c:v>
                </c:pt>
                <c:pt idx="2195" formatCode="m/d/yyyy">
                  <c:v>45328</c:v>
                </c:pt>
                <c:pt idx="2196" formatCode="m/d/yyyy">
                  <c:v>45329</c:v>
                </c:pt>
                <c:pt idx="2197" formatCode="m/d/yyyy">
                  <c:v>45330</c:v>
                </c:pt>
                <c:pt idx="2198" formatCode="m/d/yyyy">
                  <c:v>45331</c:v>
                </c:pt>
                <c:pt idx="2199" formatCode="m/d/yyyy">
                  <c:v>45332</c:v>
                </c:pt>
                <c:pt idx="2200" formatCode="m/d/yyyy">
                  <c:v>45333</c:v>
                </c:pt>
                <c:pt idx="2201" formatCode="m/d/yyyy">
                  <c:v>45334</c:v>
                </c:pt>
                <c:pt idx="2202" formatCode="m/d/yyyy">
                  <c:v>45335</c:v>
                </c:pt>
                <c:pt idx="2203" formatCode="m/d/yyyy">
                  <c:v>45336</c:v>
                </c:pt>
                <c:pt idx="2204" formatCode="m/d/yyyy">
                  <c:v>45337</c:v>
                </c:pt>
                <c:pt idx="2205" formatCode="m/d/yyyy">
                  <c:v>45338</c:v>
                </c:pt>
                <c:pt idx="2206" formatCode="m/d/yyyy">
                  <c:v>45339</c:v>
                </c:pt>
                <c:pt idx="2207" formatCode="m/d/yyyy">
                  <c:v>45340</c:v>
                </c:pt>
                <c:pt idx="2208" formatCode="m/d/yyyy">
                  <c:v>45341</c:v>
                </c:pt>
                <c:pt idx="2209" formatCode="m/d/yyyy">
                  <c:v>45342</c:v>
                </c:pt>
                <c:pt idx="2210" formatCode="m/d/yyyy">
                  <c:v>45343</c:v>
                </c:pt>
                <c:pt idx="2211" formatCode="m/d/yyyy">
                  <c:v>45344</c:v>
                </c:pt>
                <c:pt idx="2212" formatCode="m/d/yyyy">
                  <c:v>45345</c:v>
                </c:pt>
                <c:pt idx="2213" formatCode="m/d/yyyy">
                  <c:v>45346</c:v>
                </c:pt>
                <c:pt idx="2214" formatCode="m/d/yyyy">
                  <c:v>45347</c:v>
                </c:pt>
                <c:pt idx="2215" formatCode="m/d/yyyy">
                  <c:v>45348</c:v>
                </c:pt>
                <c:pt idx="2216" formatCode="m/d/yyyy">
                  <c:v>45349</c:v>
                </c:pt>
                <c:pt idx="2217" formatCode="m/d/yyyy">
                  <c:v>45350</c:v>
                </c:pt>
                <c:pt idx="2218" formatCode="m/d/yyyy">
                  <c:v>45351</c:v>
                </c:pt>
                <c:pt idx="2219" formatCode="m/d/yyyy">
                  <c:v>45352</c:v>
                </c:pt>
                <c:pt idx="2220" formatCode="m/d/yyyy">
                  <c:v>45353</c:v>
                </c:pt>
                <c:pt idx="2221" formatCode="m/d/yyyy">
                  <c:v>45354</c:v>
                </c:pt>
                <c:pt idx="2222" formatCode="m/d/yyyy">
                  <c:v>45355</c:v>
                </c:pt>
                <c:pt idx="2223" formatCode="m/d/yyyy">
                  <c:v>45356</c:v>
                </c:pt>
                <c:pt idx="2224" formatCode="m/d/yyyy">
                  <c:v>45357</c:v>
                </c:pt>
                <c:pt idx="2225" formatCode="m/d/yyyy">
                  <c:v>45358</c:v>
                </c:pt>
                <c:pt idx="2226" formatCode="m/d/yyyy">
                  <c:v>45359</c:v>
                </c:pt>
                <c:pt idx="2227" formatCode="m/d/yyyy">
                  <c:v>45360</c:v>
                </c:pt>
                <c:pt idx="2228" formatCode="m/d/yyyy">
                  <c:v>45361</c:v>
                </c:pt>
                <c:pt idx="2229" formatCode="m/d/yyyy">
                  <c:v>45362</c:v>
                </c:pt>
                <c:pt idx="2230" formatCode="m/d/yyyy">
                  <c:v>45363</c:v>
                </c:pt>
                <c:pt idx="2231" formatCode="m/d/yyyy">
                  <c:v>45364</c:v>
                </c:pt>
                <c:pt idx="2232" formatCode="m/d/yyyy">
                  <c:v>45365</c:v>
                </c:pt>
                <c:pt idx="2233" formatCode="m/d/yyyy">
                  <c:v>45366</c:v>
                </c:pt>
                <c:pt idx="2234" formatCode="m/d/yyyy">
                  <c:v>45367</c:v>
                </c:pt>
                <c:pt idx="2235" formatCode="m/d/yyyy">
                  <c:v>45368</c:v>
                </c:pt>
                <c:pt idx="2236" formatCode="m/d/yyyy">
                  <c:v>45369</c:v>
                </c:pt>
                <c:pt idx="2237" formatCode="m/d/yyyy">
                  <c:v>45370</c:v>
                </c:pt>
                <c:pt idx="2238" formatCode="m/d/yyyy">
                  <c:v>45371</c:v>
                </c:pt>
                <c:pt idx="2239" formatCode="m/d/yyyy">
                  <c:v>45372</c:v>
                </c:pt>
                <c:pt idx="2240" formatCode="m/d/yyyy">
                  <c:v>45373</c:v>
                </c:pt>
                <c:pt idx="2241" formatCode="m/d/yyyy">
                  <c:v>45374</c:v>
                </c:pt>
                <c:pt idx="2242" formatCode="m/d/yyyy">
                  <c:v>45375</c:v>
                </c:pt>
                <c:pt idx="2243" formatCode="m/d/yyyy">
                  <c:v>45376</c:v>
                </c:pt>
                <c:pt idx="2244" formatCode="m/d/yyyy">
                  <c:v>45377</c:v>
                </c:pt>
                <c:pt idx="2245" formatCode="m/d/yyyy">
                  <c:v>45378</c:v>
                </c:pt>
                <c:pt idx="2246" formatCode="m/d/yyyy">
                  <c:v>45379</c:v>
                </c:pt>
                <c:pt idx="2247" formatCode="m/d/yyyy">
                  <c:v>45380</c:v>
                </c:pt>
                <c:pt idx="2248" formatCode="m/d/yyyy">
                  <c:v>45381</c:v>
                </c:pt>
                <c:pt idx="2249" formatCode="m/d/yyyy">
                  <c:v>45382</c:v>
                </c:pt>
                <c:pt idx="2250" formatCode="m/d/yyyy">
                  <c:v>45383</c:v>
                </c:pt>
                <c:pt idx="2251" formatCode="m/d/yyyy">
                  <c:v>45384</c:v>
                </c:pt>
                <c:pt idx="2252" formatCode="m/d/yyyy">
                  <c:v>45385</c:v>
                </c:pt>
                <c:pt idx="2253" formatCode="m/d/yyyy">
                  <c:v>45386</c:v>
                </c:pt>
                <c:pt idx="2254" formatCode="m/d/yyyy">
                  <c:v>45387</c:v>
                </c:pt>
                <c:pt idx="2255" formatCode="m/d/yyyy">
                  <c:v>45388</c:v>
                </c:pt>
                <c:pt idx="2256" formatCode="m/d/yyyy">
                  <c:v>45389</c:v>
                </c:pt>
                <c:pt idx="2257" formatCode="m/d/yyyy">
                  <c:v>45390</c:v>
                </c:pt>
                <c:pt idx="2258" formatCode="m/d/yyyy">
                  <c:v>45391</c:v>
                </c:pt>
                <c:pt idx="2259" formatCode="m/d/yyyy">
                  <c:v>45392</c:v>
                </c:pt>
                <c:pt idx="2260" formatCode="m/d/yyyy">
                  <c:v>45393</c:v>
                </c:pt>
                <c:pt idx="2261" formatCode="m/d/yyyy">
                  <c:v>45394</c:v>
                </c:pt>
                <c:pt idx="2262" formatCode="m/d/yyyy">
                  <c:v>45395</c:v>
                </c:pt>
                <c:pt idx="2263" formatCode="m/d/yyyy">
                  <c:v>45396</c:v>
                </c:pt>
                <c:pt idx="2264" formatCode="m/d/yyyy">
                  <c:v>45397</c:v>
                </c:pt>
                <c:pt idx="2265" formatCode="m/d/yyyy">
                  <c:v>45398</c:v>
                </c:pt>
                <c:pt idx="2266" formatCode="m/d/yyyy">
                  <c:v>45399</c:v>
                </c:pt>
                <c:pt idx="2267" formatCode="m/d/yyyy">
                  <c:v>45400</c:v>
                </c:pt>
                <c:pt idx="2268" formatCode="m/d/yyyy">
                  <c:v>45401</c:v>
                </c:pt>
                <c:pt idx="2269" formatCode="m/d/yyyy">
                  <c:v>45402</c:v>
                </c:pt>
                <c:pt idx="2270" formatCode="m/d/yyyy">
                  <c:v>45403</c:v>
                </c:pt>
                <c:pt idx="2271" formatCode="m/d/yyyy">
                  <c:v>45404</c:v>
                </c:pt>
                <c:pt idx="2272" formatCode="m/d/yyyy">
                  <c:v>45405</c:v>
                </c:pt>
                <c:pt idx="2273" formatCode="m/d/yyyy">
                  <c:v>45406</c:v>
                </c:pt>
                <c:pt idx="2274" formatCode="m/d/yyyy">
                  <c:v>45407</c:v>
                </c:pt>
                <c:pt idx="2275" formatCode="m/d/yyyy">
                  <c:v>45408</c:v>
                </c:pt>
                <c:pt idx="2276" formatCode="m/d/yyyy">
                  <c:v>45409</c:v>
                </c:pt>
                <c:pt idx="2277" formatCode="m/d/yyyy">
                  <c:v>45410</c:v>
                </c:pt>
                <c:pt idx="2278" formatCode="m/d/yyyy">
                  <c:v>45411</c:v>
                </c:pt>
                <c:pt idx="2279" formatCode="m/d/yyyy">
                  <c:v>45412</c:v>
                </c:pt>
                <c:pt idx="2280" formatCode="m/d/yyyy">
                  <c:v>45413</c:v>
                </c:pt>
                <c:pt idx="2281" formatCode="m/d/yyyy">
                  <c:v>45414</c:v>
                </c:pt>
                <c:pt idx="2282" formatCode="m/d/yyyy">
                  <c:v>45415</c:v>
                </c:pt>
                <c:pt idx="2283" formatCode="m/d/yyyy">
                  <c:v>45416</c:v>
                </c:pt>
                <c:pt idx="2284" formatCode="m/d/yyyy">
                  <c:v>45417</c:v>
                </c:pt>
                <c:pt idx="2285" formatCode="m/d/yyyy">
                  <c:v>45418</c:v>
                </c:pt>
                <c:pt idx="2286" formatCode="m/d/yyyy">
                  <c:v>45419</c:v>
                </c:pt>
                <c:pt idx="2287" formatCode="m/d/yyyy">
                  <c:v>45420</c:v>
                </c:pt>
                <c:pt idx="2288" formatCode="m/d/yyyy">
                  <c:v>45421</c:v>
                </c:pt>
                <c:pt idx="2289" formatCode="m/d/yyyy">
                  <c:v>45422</c:v>
                </c:pt>
                <c:pt idx="2290" formatCode="m/d/yyyy">
                  <c:v>45423</c:v>
                </c:pt>
                <c:pt idx="2291" formatCode="m/d/yyyy">
                  <c:v>45424</c:v>
                </c:pt>
                <c:pt idx="2292" formatCode="m/d/yyyy">
                  <c:v>45425</c:v>
                </c:pt>
                <c:pt idx="2293" formatCode="m/d/yyyy">
                  <c:v>45426</c:v>
                </c:pt>
                <c:pt idx="2294" formatCode="m/d/yyyy">
                  <c:v>45427</c:v>
                </c:pt>
                <c:pt idx="2295" formatCode="m/d/yyyy">
                  <c:v>45428</c:v>
                </c:pt>
                <c:pt idx="2296" formatCode="m/d/yyyy">
                  <c:v>45429</c:v>
                </c:pt>
                <c:pt idx="2297" formatCode="m/d/yyyy">
                  <c:v>45430</c:v>
                </c:pt>
                <c:pt idx="2298" formatCode="m/d/yyyy">
                  <c:v>45431</c:v>
                </c:pt>
                <c:pt idx="2299" formatCode="m/d/yyyy">
                  <c:v>45432</c:v>
                </c:pt>
                <c:pt idx="2300" formatCode="m/d/yyyy">
                  <c:v>45433</c:v>
                </c:pt>
                <c:pt idx="2301" formatCode="m/d/yyyy">
                  <c:v>45434</c:v>
                </c:pt>
                <c:pt idx="2302" formatCode="m/d/yyyy">
                  <c:v>45435</c:v>
                </c:pt>
                <c:pt idx="2303" formatCode="m/d/yyyy">
                  <c:v>45436</c:v>
                </c:pt>
                <c:pt idx="2304" formatCode="m/d/yyyy">
                  <c:v>45437</c:v>
                </c:pt>
                <c:pt idx="2305" formatCode="m/d/yyyy">
                  <c:v>45438</c:v>
                </c:pt>
                <c:pt idx="2306" formatCode="m/d/yyyy">
                  <c:v>45439</c:v>
                </c:pt>
                <c:pt idx="2307" formatCode="m/d/yyyy">
                  <c:v>45440</c:v>
                </c:pt>
                <c:pt idx="2308" formatCode="m/d/yyyy">
                  <c:v>45441</c:v>
                </c:pt>
                <c:pt idx="2309" formatCode="m/d/yyyy">
                  <c:v>45442</c:v>
                </c:pt>
                <c:pt idx="2310" formatCode="m/d/yyyy">
                  <c:v>45443</c:v>
                </c:pt>
                <c:pt idx="2311" formatCode="m/d/yyyy">
                  <c:v>45444</c:v>
                </c:pt>
                <c:pt idx="2312" formatCode="m/d/yyyy">
                  <c:v>45445</c:v>
                </c:pt>
                <c:pt idx="2313" formatCode="m/d/yyyy">
                  <c:v>45446</c:v>
                </c:pt>
                <c:pt idx="2314" formatCode="m/d/yyyy">
                  <c:v>45447</c:v>
                </c:pt>
                <c:pt idx="2315" formatCode="m/d/yyyy">
                  <c:v>45448</c:v>
                </c:pt>
                <c:pt idx="2316" formatCode="m/d/yyyy">
                  <c:v>45449</c:v>
                </c:pt>
                <c:pt idx="2317" formatCode="m/d/yyyy">
                  <c:v>45450</c:v>
                </c:pt>
                <c:pt idx="2318" formatCode="m/d/yyyy">
                  <c:v>45451</c:v>
                </c:pt>
                <c:pt idx="2319" formatCode="m/d/yyyy">
                  <c:v>45452</c:v>
                </c:pt>
                <c:pt idx="2320" formatCode="m/d/yyyy">
                  <c:v>45453</c:v>
                </c:pt>
                <c:pt idx="2321" formatCode="m/d/yyyy">
                  <c:v>45454</c:v>
                </c:pt>
                <c:pt idx="2322" formatCode="m/d/yyyy">
                  <c:v>45455</c:v>
                </c:pt>
                <c:pt idx="2323" formatCode="m/d/yyyy">
                  <c:v>45456</c:v>
                </c:pt>
                <c:pt idx="2324" formatCode="m/d/yyyy">
                  <c:v>45457</c:v>
                </c:pt>
                <c:pt idx="2325" formatCode="m/d/yyyy">
                  <c:v>45458</c:v>
                </c:pt>
                <c:pt idx="2326" formatCode="m/d/yyyy">
                  <c:v>45459</c:v>
                </c:pt>
                <c:pt idx="2327" formatCode="m/d/yyyy">
                  <c:v>45460</c:v>
                </c:pt>
                <c:pt idx="2328" formatCode="m/d/yyyy">
                  <c:v>45461</c:v>
                </c:pt>
                <c:pt idx="2329" formatCode="m/d/yyyy">
                  <c:v>45462</c:v>
                </c:pt>
                <c:pt idx="2330" formatCode="m/d/yyyy">
                  <c:v>45463</c:v>
                </c:pt>
                <c:pt idx="2331" formatCode="m/d/yyyy">
                  <c:v>45464</c:v>
                </c:pt>
                <c:pt idx="2332" formatCode="m/d/yyyy">
                  <c:v>45465</c:v>
                </c:pt>
                <c:pt idx="2333" formatCode="m/d/yyyy">
                  <c:v>45466</c:v>
                </c:pt>
                <c:pt idx="2334" formatCode="m/d/yyyy">
                  <c:v>45467</c:v>
                </c:pt>
                <c:pt idx="2335" formatCode="m/d/yyyy">
                  <c:v>45468</c:v>
                </c:pt>
                <c:pt idx="2336" formatCode="m/d/yyyy">
                  <c:v>45469</c:v>
                </c:pt>
                <c:pt idx="2337" formatCode="m/d/yyyy">
                  <c:v>45470</c:v>
                </c:pt>
                <c:pt idx="2338" formatCode="m/d/yyyy">
                  <c:v>45471</c:v>
                </c:pt>
                <c:pt idx="2339" formatCode="m/d/yyyy">
                  <c:v>45472</c:v>
                </c:pt>
                <c:pt idx="2340" formatCode="m/d/yyyy">
                  <c:v>45473</c:v>
                </c:pt>
                <c:pt idx="2341" formatCode="m/d/yyyy">
                  <c:v>45474</c:v>
                </c:pt>
                <c:pt idx="2342" formatCode="m/d/yyyy">
                  <c:v>45475</c:v>
                </c:pt>
                <c:pt idx="2343" formatCode="m/d/yyyy">
                  <c:v>45476</c:v>
                </c:pt>
                <c:pt idx="2344" formatCode="m/d/yyyy">
                  <c:v>45477</c:v>
                </c:pt>
                <c:pt idx="2345" formatCode="m/d/yyyy">
                  <c:v>45478</c:v>
                </c:pt>
              </c:numCache>
            </c:numRef>
          </c:cat>
          <c:val>
            <c:numRef>
              <c:f>'FRED Graph'!$B$12:$B$2372</c:f>
              <c:numCache>
                <c:formatCode>0.00</c:formatCode>
                <c:ptCount val="236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  <c:pt idx="2097" formatCode="General">
                  <c:v>5.33</c:v>
                </c:pt>
                <c:pt idx="2098" formatCode="General">
                  <c:v>5.33</c:v>
                </c:pt>
                <c:pt idx="2099" formatCode="General">
                  <c:v>5.33</c:v>
                </c:pt>
                <c:pt idx="2100" formatCode="General">
                  <c:v>5.33</c:v>
                </c:pt>
                <c:pt idx="2101" formatCode="General">
                  <c:v>5.33</c:v>
                </c:pt>
                <c:pt idx="2102" formatCode="General">
                  <c:v>5.33</c:v>
                </c:pt>
                <c:pt idx="2103" formatCode="General">
                  <c:v>5.33</c:v>
                </c:pt>
                <c:pt idx="2104" formatCode="General">
                  <c:v>5.33</c:v>
                </c:pt>
                <c:pt idx="2105" formatCode="General">
                  <c:v>5.33</c:v>
                </c:pt>
                <c:pt idx="2106" formatCode="General">
                  <c:v>5.33</c:v>
                </c:pt>
                <c:pt idx="2107" formatCode="General">
                  <c:v>5.33</c:v>
                </c:pt>
                <c:pt idx="2108" formatCode="General">
                  <c:v>5.33</c:v>
                </c:pt>
                <c:pt idx="2109" formatCode="General">
                  <c:v>5.33</c:v>
                </c:pt>
                <c:pt idx="2110" formatCode="General">
                  <c:v>5.33</c:v>
                </c:pt>
                <c:pt idx="2111" formatCode="General">
                  <c:v>5.33</c:v>
                </c:pt>
                <c:pt idx="2112" formatCode="General">
                  <c:v>5.33</c:v>
                </c:pt>
                <c:pt idx="2113" formatCode="General">
                  <c:v>5.33</c:v>
                </c:pt>
                <c:pt idx="2114" formatCode="General">
                  <c:v>5.33</c:v>
                </c:pt>
                <c:pt idx="2115" formatCode="General">
                  <c:v>5.33</c:v>
                </c:pt>
                <c:pt idx="2116" formatCode="General">
                  <c:v>5.33</c:v>
                </c:pt>
                <c:pt idx="2117" formatCode="General">
                  <c:v>5.33</c:v>
                </c:pt>
                <c:pt idx="2118" formatCode="General">
                  <c:v>5.33</c:v>
                </c:pt>
                <c:pt idx="2119" formatCode="General">
                  <c:v>5.33</c:v>
                </c:pt>
                <c:pt idx="2120" formatCode="General">
                  <c:v>5.33</c:v>
                </c:pt>
                <c:pt idx="2121" formatCode="General">
                  <c:v>5.33</c:v>
                </c:pt>
                <c:pt idx="2122" formatCode="General">
                  <c:v>5.33</c:v>
                </c:pt>
                <c:pt idx="2123" formatCode="General">
                  <c:v>5.33</c:v>
                </c:pt>
                <c:pt idx="2124" formatCode="General">
                  <c:v>5.33</c:v>
                </c:pt>
                <c:pt idx="2125" formatCode="General">
                  <c:v>5.33</c:v>
                </c:pt>
                <c:pt idx="2126" formatCode="General">
                  <c:v>5.33</c:v>
                </c:pt>
                <c:pt idx="2127" formatCode="General">
                  <c:v>5.33</c:v>
                </c:pt>
                <c:pt idx="2128" formatCode="General">
                  <c:v>5.33</c:v>
                </c:pt>
                <c:pt idx="2129" formatCode="General">
                  <c:v>5.33</c:v>
                </c:pt>
                <c:pt idx="2130" formatCode="General">
                  <c:v>5.33</c:v>
                </c:pt>
                <c:pt idx="2131" formatCode="General">
                  <c:v>5.33</c:v>
                </c:pt>
                <c:pt idx="2132" formatCode="General">
                  <c:v>5.33</c:v>
                </c:pt>
                <c:pt idx="2133" formatCode="General">
                  <c:v>5.33</c:v>
                </c:pt>
                <c:pt idx="2134" formatCode="General">
                  <c:v>5.33</c:v>
                </c:pt>
                <c:pt idx="2135" formatCode="General">
                  <c:v>5.33</c:v>
                </c:pt>
                <c:pt idx="2136" formatCode="General">
                  <c:v>5.33</c:v>
                </c:pt>
                <c:pt idx="2137" formatCode="General">
                  <c:v>5.33</c:v>
                </c:pt>
                <c:pt idx="2138" formatCode="General">
                  <c:v>5.33</c:v>
                </c:pt>
                <c:pt idx="2139" formatCode="General">
                  <c:v>5.33</c:v>
                </c:pt>
                <c:pt idx="2140" formatCode="General">
                  <c:v>5.33</c:v>
                </c:pt>
                <c:pt idx="2141" formatCode="General">
                  <c:v>5.33</c:v>
                </c:pt>
                <c:pt idx="2142" formatCode="General">
                  <c:v>5.33</c:v>
                </c:pt>
                <c:pt idx="2143" formatCode="General">
                  <c:v>5.33</c:v>
                </c:pt>
                <c:pt idx="2144" formatCode="General">
                  <c:v>5.33</c:v>
                </c:pt>
                <c:pt idx="2145" formatCode="General">
                  <c:v>5.33</c:v>
                </c:pt>
                <c:pt idx="2146" formatCode="General">
                  <c:v>5.33</c:v>
                </c:pt>
                <c:pt idx="2147" formatCode="General">
                  <c:v>5.33</c:v>
                </c:pt>
                <c:pt idx="2148" formatCode="General">
                  <c:v>5.33</c:v>
                </c:pt>
                <c:pt idx="2149" formatCode="General">
                  <c:v>5.33</c:v>
                </c:pt>
                <c:pt idx="2150" formatCode="General">
                  <c:v>5.33</c:v>
                </c:pt>
                <c:pt idx="2151" formatCode="General">
                  <c:v>5.33</c:v>
                </c:pt>
                <c:pt idx="2152" formatCode="General">
                  <c:v>5.33</c:v>
                </c:pt>
                <c:pt idx="2153" formatCode="General">
                  <c:v>5.33</c:v>
                </c:pt>
                <c:pt idx="2154" formatCode="General">
                  <c:v>5.33</c:v>
                </c:pt>
                <c:pt idx="2155" formatCode="General">
                  <c:v>5.33</c:v>
                </c:pt>
                <c:pt idx="2156" formatCode="General">
                  <c:v>5.33</c:v>
                </c:pt>
                <c:pt idx="2157" formatCode="General">
                  <c:v>5.33</c:v>
                </c:pt>
                <c:pt idx="2158" formatCode="General">
                  <c:v>5.33</c:v>
                </c:pt>
                <c:pt idx="2159" formatCode="General">
                  <c:v>5.33</c:v>
                </c:pt>
                <c:pt idx="2160" formatCode="General">
                  <c:v>5.33</c:v>
                </c:pt>
                <c:pt idx="2161" formatCode="General">
                  <c:v>5.33</c:v>
                </c:pt>
                <c:pt idx="2162" formatCode="General">
                  <c:v>5.33</c:v>
                </c:pt>
                <c:pt idx="2163" formatCode="General">
                  <c:v>5.33</c:v>
                </c:pt>
                <c:pt idx="2164" formatCode="General">
                  <c:v>5.33</c:v>
                </c:pt>
                <c:pt idx="2165" formatCode="General">
                  <c:v>5.33</c:v>
                </c:pt>
                <c:pt idx="2166" formatCode="General">
                  <c:v>5.33</c:v>
                </c:pt>
                <c:pt idx="2167" formatCode="General">
                  <c:v>5.33</c:v>
                </c:pt>
                <c:pt idx="2168" formatCode="General">
                  <c:v>5.33</c:v>
                </c:pt>
                <c:pt idx="2169" formatCode="General">
                  <c:v>5.33</c:v>
                </c:pt>
                <c:pt idx="2170" formatCode="General">
                  <c:v>5.33</c:v>
                </c:pt>
                <c:pt idx="2171" formatCode="General">
                  <c:v>5.33</c:v>
                </c:pt>
                <c:pt idx="2172" formatCode="General">
                  <c:v>5.33</c:v>
                </c:pt>
                <c:pt idx="2173" formatCode="General">
                  <c:v>5.33</c:v>
                </c:pt>
                <c:pt idx="2174" formatCode="General">
                  <c:v>5.33</c:v>
                </c:pt>
                <c:pt idx="2175" formatCode="General">
                  <c:v>5.33</c:v>
                </c:pt>
                <c:pt idx="2176" formatCode="General">
                  <c:v>5.33</c:v>
                </c:pt>
                <c:pt idx="2177" formatCode="General">
                  <c:v>5.33</c:v>
                </c:pt>
                <c:pt idx="2178" formatCode="General">
                  <c:v>5.33</c:v>
                </c:pt>
                <c:pt idx="2179" formatCode="General">
                  <c:v>5.33</c:v>
                </c:pt>
                <c:pt idx="2180" formatCode="General">
                  <c:v>5.33</c:v>
                </c:pt>
                <c:pt idx="2181" formatCode="General">
                  <c:v>5.33</c:v>
                </c:pt>
                <c:pt idx="2182" formatCode="General">
                  <c:v>5.33</c:v>
                </c:pt>
                <c:pt idx="2183" formatCode="General">
                  <c:v>5.33</c:v>
                </c:pt>
                <c:pt idx="2184" formatCode="General">
                  <c:v>5.33</c:v>
                </c:pt>
                <c:pt idx="2185" formatCode="General">
                  <c:v>5.33</c:v>
                </c:pt>
                <c:pt idx="2186" formatCode="General">
                  <c:v>5.33</c:v>
                </c:pt>
                <c:pt idx="2187" formatCode="General">
                  <c:v>5.33</c:v>
                </c:pt>
                <c:pt idx="2188" formatCode="General">
                  <c:v>5.33</c:v>
                </c:pt>
                <c:pt idx="2189" formatCode="General">
                  <c:v>5.33</c:v>
                </c:pt>
                <c:pt idx="2190" formatCode="General">
                  <c:v>5.33</c:v>
                </c:pt>
                <c:pt idx="2191" formatCode="General">
                  <c:v>5.33</c:v>
                </c:pt>
                <c:pt idx="2192" formatCode="General">
                  <c:v>5.33</c:v>
                </c:pt>
                <c:pt idx="2193" formatCode="General">
                  <c:v>5.33</c:v>
                </c:pt>
                <c:pt idx="2194" formatCode="General">
                  <c:v>5.33</c:v>
                </c:pt>
                <c:pt idx="2195" formatCode="General">
                  <c:v>5.33</c:v>
                </c:pt>
                <c:pt idx="2196" formatCode="General">
                  <c:v>5.33</c:v>
                </c:pt>
                <c:pt idx="2197" formatCode="General">
                  <c:v>5.33</c:v>
                </c:pt>
                <c:pt idx="2198" formatCode="General">
                  <c:v>5.33</c:v>
                </c:pt>
                <c:pt idx="2199" formatCode="General">
                  <c:v>5.33</c:v>
                </c:pt>
                <c:pt idx="2200" formatCode="General">
                  <c:v>5.33</c:v>
                </c:pt>
                <c:pt idx="2201" formatCode="General">
                  <c:v>5.33</c:v>
                </c:pt>
                <c:pt idx="2202" formatCode="General">
                  <c:v>5.33</c:v>
                </c:pt>
                <c:pt idx="2203" formatCode="General">
                  <c:v>5.33</c:v>
                </c:pt>
                <c:pt idx="2204" formatCode="General">
                  <c:v>5.33</c:v>
                </c:pt>
                <c:pt idx="2205" formatCode="General">
                  <c:v>5.33</c:v>
                </c:pt>
                <c:pt idx="2206" formatCode="General">
                  <c:v>5.33</c:v>
                </c:pt>
                <c:pt idx="2207" formatCode="General">
                  <c:v>5.33</c:v>
                </c:pt>
                <c:pt idx="2208" formatCode="General">
                  <c:v>5.33</c:v>
                </c:pt>
                <c:pt idx="2209" formatCode="General">
                  <c:v>5.33</c:v>
                </c:pt>
                <c:pt idx="2210" formatCode="General">
                  <c:v>5.33</c:v>
                </c:pt>
                <c:pt idx="2211" formatCode="General">
                  <c:v>5.33</c:v>
                </c:pt>
                <c:pt idx="2212" formatCode="General">
                  <c:v>5.33</c:v>
                </c:pt>
                <c:pt idx="2213" formatCode="General">
                  <c:v>5.33</c:v>
                </c:pt>
                <c:pt idx="2214" formatCode="General">
                  <c:v>5.33</c:v>
                </c:pt>
                <c:pt idx="2215" formatCode="General">
                  <c:v>5.33</c:v>
                </c:pt>
                <c:pt idx="2216" formatCode="General">
                  <c:v>5.33</c:v>
                </c:pt>
                <c:pt idx="2217" formatCode="General">
                  <c:v>5.33</c:v>
                </c:pt>
                <c:pt idx="2218" formatCode="General">
                  <c:v>5.33</c:v>
                </c:pt>
                <c:pt idx="2219" formatCode="General">
                  <c:v>5.33</c:v>
                </c:pt>
                <c:pt idx="2220" formatCode="General">
                  <c:v>5.33</c:v>
                </c:pt>
                <c:pt idx="2221" formatCode="General">
                  <c:v>5.33</c:v>
                </c:pt>
                <c:pt idx="2222" formatCode="General">
                  <c:v>5.33</c:v>
                </c:pt>
                <c:pt idx="2223" formatCode="General">
                  <c:v>5.33</c:v>
                </c:pt>
                <c:pt idx="2224" formatCode="General">
                  <c:v>5.33</c:v>
                </c:pt>
                <c:pt idx="2225" formatCode="General">
                  <c:v>5.33</c:v>
                </c:pt>
                <c:pt idx="2226" formatCode="General">
                  <c:v>5.33</c:v>
                </c:pt>
                <c:pt idx="2227" formatCode="General">
                  <c:v>5.33</c:v>
                </c:pt>
                <c:pt idx="2228" formatCode="General">
                  <c:v>5.33</c:v>
                </c:pt>
                <c:pt idx="2229" formatCode="General">
                  <c:v>5.33</c:v>
                </c:pt>
                <c:pt idx="2230" formatCode="General">
                  <c:v>5.33</c:v>
                </c:pt>
                <c:pt idx="2231" formatCode="General">
                  <c:v>5.33</c:v>
                </c:pt>
                <c:pt idx="2232" formatCode="General">
                  <c:v>5.33</c:v>
                </c:pt>
                <c:pt idx="2233" formatCode="General">
                  <c:v>5.33</c:v>
                </c:pt>
                <c:pt idx="2234" formatCode="General">
                  <c:v>5.33</c:v>
                </c:pt>
                <c:pt idx="2235" formatCode="General">
                  <c:v>5.33</c:v>
                </c:pt>
                <c:pt idx="2236" formatCode="General">
                  <c:v>5.33</c:v>
                </c:pt>
                <c:pt idx="2237" formatCode="General">
                  <c:v>5.33</c:v>
                </c:pt>
                <c:pt idx="2238" formatCode="General">
                  <c:v>5.33</c:v>
                </c:pt>
                <c:pt idx="2239" formatCode="General">
                  <c:v>5.33</c:v>
                </c:pt>
                <c:pt idx="2240" formatCode="General">
                  <c:v>5.33</c:v>
                </c:pt>
                <c:pt idx="2241" formatCode="General">
                  <c:v>5.33</c:v>
                </c:pt>
                <c:pt idx="2242" formatCode="General">
                  <c:v>5.33</c:v>
                </c:pt>
                <c:pt idx="2243" formatCode="General">
                  <c:v>5.33</c:v>
                </c:pt>
                <c:pt idx="2244" formatCode="General">
                  <c:v>5.33</c:v>
                </c:pt>
                <c:pt idx="2245" formatCode="General">
                  <c:v>5.33</c:v>
                </c:pt>
                <c:pt idx="2246" formatCode="General">
                  <c:v>5.33</c:v>
                </c:pt>
                <c:pt idx="2247" formatCode="General">
                  <c:v>5.33</c:v>
                </c:pt>
                <c:pt idx="2248" formatCode="General">
                  <c:v>5.33</c:v>
                </c:pt>
                <c:pt idx="2249" formatCode="General">
                  <c:v>5.33</c:v>
                </c:pt>
                <c:pt idx="2250" formatCode="General">
                  <c:v>5.33</c:v>
                </c:pt>
                <c:pt idx="2251" formatCode="General">
                  <c:v>5.33</c:v>
                </c:pt>
                <c:pt idx="2252" formatCode="General">
                  <c:v>5.33</c:v>
                </c:pt>
                <c:pt idx="2253" formatCode="General">
                  <c:v>5.33</c:v>
                </c:pt>
                <c:pt idx="2254" formatCode="General">
                  <c:v>5.33</c:v>
                </c:pt>
                <c:pt idx="2255" formatCode="General">
                  <c:v>5.33</c:v>
                </c:pt>
                <c:pt idx="2256" formatCode="General">
                  <c:v>5.33</c:v>
                </c:pt>
                <c:pt idx="2257" formatCode="General">
                  <c:v>5.33</c:v>
                </c:pt>
                <c:pt idx="2258" formatCode="General">
                  <c:v>5.33</c:v>
                </c:pt>
                <c:pt idx="2259" formatCode="General">
                  <c:v>5.33</c:v>
                </c:pt>
                <c:pt idx="2260" formatCode="General">
                  <c:v>5.33</c:v>
                </c:pt>
                <c:pt idx="2261" formatCode="General">
                  <c:v>5.33</c:v>
                </c:pt>
                <c:pt idx="2262" formatCode="General">
                  <c:v>5.33</c:v>
                </c:pt>
                <c:pt idx="2263" formatCode="General">
                  <c:v>5.33</c:v>
                </c:pt>
                <c:pt idx="2264" formatCode="General">
                  <c:v>5.33</c:v>
                </c:pt>
                <c:pt idx="2265" formatCode="General">
                  <c:v>5.33</c:v>
                </c:pt>
                <c:pt idx="2266" formatCode="General">
                  <c:v>5.33</c:v>
                </c:pt>
                <c:pt idx="2267" formatCode="General">
                  <c:v>5.33</c:v>
                </c:pt>
                <c:pt idx="2268" formatCode="General">
                  <c:v>5.33</c:v>
                </c:pt>
                <c:pt idx="2269" formatCode="General">
                  <c:v>5.33</c:v>
                </c:pt>
                <c:pt idx="2270" formatCode="General">
                  <c:v>5.33</c:v>
                </c:pt>
                <c:pt idx="2271" formatCode="General">
                  <c:v>5.33</c:v>
                </c:pt>
                <c:pt idx="2272" formatCode="General">
                  <c:v>5.33</c:v>
                </c:pt>
                <c:pt idx="2273" formatCode="General">
                  <c:v>5.33</c:v>
                </c:pt>
                <c:pt idx="2274" formatCode="General">
                  <c:v>5.33</c:v>
                </c:pt>
                <c:pt idx="2275" formatCode="General">
                  <c:v>5.33</c:v>
                </c:pt>
                <c:pt idx="2276" formatCode="General">
                  <c:v>5.33</c:v>
                </c:pt>
                <c:pt idx="2277" formatCode="General">
                  <c:v>5.33</c:v>
                </c:pt>
                <c:pt idx="2278" formatCode="General">
                  <c:v>5.33</c:v>
                </c:pt>
                <c:pt idx="2279" formatCode="General">
                  <c:v>5.33</c:v>
                </c:pt>
                <c:pt idx="2280" formatCode="General">
                  <c:v>5.33</c:v>
                </c:pt>
                <c:pt idx="2281" formatCode="General">
                  <c:v>5.33</c:v>
                </c:pt>
                <c:pt idx="2282" formatCode="General">
                  <c:v>5.33</c:v>
                </c:pt>
                <c:pt idx="2283" formatCode="General">
                  <c:v>5.33</c:v>
                </c:pt>
                <c:pt idx="2284" formatCode="General">
                  <c:v>5.33</c:v>
                </c:pt>
                <c:pt idx="2285" formatCode="General">
                  <c:v>5.33</c:v>
                </c:pt>
                <c:pt idx="2286" formatCode="General">
                  <c:v>5.33</c:v>
                </c:pt>
                <c:pt idx="2287" formatCode="General">
                  <c:v>5.33</c:v>
                </c:pt>
                <c:pt idx="2288" formatCode="General">
                  <c:v>5.33</c:v>
                </c:pt>
                <c:pt idx="2289" formatCode="General">
                  <c:v>5.33</c:v>
                </c:pt>
                <c:pt idx="2290" formatCode="General">
                  <c:v>5.33</c:v>
                </c:pt>
                <c:pt idx="2291" formatCode="General">
                  <c:v>5.33</c:v>
                </c:pt>
                <c:pt idx="2292" formatCode="General">
                  <c:v>5.33</c:v>
                </c:pt>
                <c:pt idx="2293" formatCode="General">
                  <c:v>5.33</c:v>
                </c:pt>
                <c:pt idx="2294" formatCode="General">
                  <c:v>5.33</c:v>
                </c:pt>
                <c:pt idx="2295" formatCode="General">
                  <c:v>5.33</c:v>
                </c:pt>
                <c:pt idx="2296" formatCode="General">
                  <c:v>5.33</c:v>
                </c:pt>
                <c:pt idx="2297" formatCode="General">
                  <c:v>5.33</c:v>
                </c:pt>
                <c:pt idx="2298" formatCode="General">
                  <c:v>5.33</c:v>
                </c:pt>
                <c:pt idx="2299" formatCode="General">
                  <c:v>5.33</c:v>
                </c:pt>
                <c:pt idx="2300" formatCode="General">
                  <c:v>5.33</c:v>
                </c:pt>
                <c:pt idx="2301" formatCode="General">
                  <c:v>5.33</c:v>
                </c:pt>
                <c:pt idx="2302" formatCode="General">
                  <c:v>5.33</c:v>
                </c:pt>
                <c:pt idx="2303" formatCode="General">
                  <c:v>5.33</c:v>
                </c:pt>
                <c:pt idx="2304" formatCode="General">
                  <c:v>5.33</c:v>
                </c:pt>
                <c:pt idx="2305" formatCode="General">
                  <c:v>5.33</c:v>
                </c:pt>
                <c:pt idx="2306" formatCode="General">
                  <c:v>5.33</c:v>
                </c:pt>
                <c:pt idx="2307" formatCode="General">
                  <c:v>5.33</c:v>
                </c:pt>
                <c:pt idx="2308" formatCode="General">
                  <c:v>5.33</c:v>
                </c:pt>
                <c:pt idx="2309" formatCode="General">
                  <c:v>5.33</c:v>
                </c:pt>
                <c:pt idx="2310" formatCode="General">
                  <c:v>5.33</c:v>
                </c:pt>
                <c:pt idx="2311" formatCode="General">
                  <c:v>5.33</c:v>
                </c:pt>
                <c:pt idx="2312" formatCode="General">
                  <c:v>5.33</c:v>
                </c:pt>
                <c:pt idx="2313" formatCode="General">
                  <c:v>5.33</c:v>
                </c:pt>
                <c:pt idx="2314" formatCode="General">
                  <c:v>5.33</c:v>
                </c:pt>
                <c:pt idx="2315" formatCode="General">
                  <c:v>5.33</c:v>
                </c:pt>
                <c:pt idx="2316" formatCode="General">
                  <c:v>5.33</c:v>
                </c:pt>
                <c:pt idx="2317" formatCode="General">
                  <c:v>5.33</c:v>
                </c:pt>
                <c:pt idx="2318" formatCode="General">
                  <c:v>5.33</c:v>
                </c:pt>
                <c:pt idx="2319" formatCode="General">
                  <c:v>5.33</c:v>
                </c:pt>
                <c:pt idx="2320" formatCode="General">
                  <c:v>5.33</c:v>
                </c:pt>
                <c:pt idx="2321" formatCode="General">
                  <c:v>5.33</c:v>
                </c:pt>
                <c:pt idx="2322" formatCode="General">
                  <c:v>5.33</c:v>
                </c:pt>
                <c:pt idx="2323" formatCode="General">
                  <c:v>5.33</c:v>
                </c:pt>
                <c:pt idx="2324" formatCode="General">
                  <c:v>5.33</c:v>
                </c:pt>
                <c:pt idx="2325" formatCode="General">
                  <c:v>5.33</c:v>
                </c:pt>
                <c:pt idx="2326" formatCode="General">
                  <c:v>5.33</c:v>
                </c:pt>
                <c:pt idx="2327" formatCode="General">
                  <c:v>5.33</c:v>
                </c:pt>
                <c:pt idx="2328" formatCode="General">
                  <c:v>5.33</c:v>
                </c:pt>
                <c:pt idx="2329" formatCode="General">
                  <c:v>5.33</c:v>
                </c:pt>
                <c:pt idx="2330" formatCode="General">
                  <c:v>5.33</c:v>
                </c:pt>
                <c:pt idx="2331" formatCode="General">
                  <c:v>5.33</c:v>
                </c:pt>
                <c:pt idx="2332" formatCode="General">
                  <c:v>5.33</c:v>
                </c:pt>
                <c:pt idx="2333" formatCode="General">
                  <c:v>5.33</c:v>
                </c:pt>
                <c:pt idx="2334" formatCode="General">
                  <c:v>5.33</c:v>
                </c:pt>
                <c:pt idx="2335" formatCode="General">
                  <c:v>5.33</c:v>
                </c:pt>
                <c:pt idx="2336" formatCode="General">
                  <c:v>5.33</c:v>
                </c:pt>
                <c:pt idx="2337" formatCode="General">
                  <c:v>5.33</c:v>
                </c:pt>
                <c:pt idx="2338" formatCode="General">
                  <c:v>5.33</c:v>
                </c:pt>
                <c:pt idx="2339" formatCode="General">
                  <c:v>5.33</c:v>
                </c:pt>
                <c:pt idx="2340" formatCode="General">
                  <c:v>5.33</c:v>
                </c:pt>
                <c:pt idx="2341" formatCode="General">
                  <c:v>5.33</c:v>
                </c:pt>
                <c:pt idx="2342" formatCode="General">
                  <c:v>5.33</c:v>
                </c:pt>
                <c:pt idx="2343" formatCode="General">
                  <c:v>5.33</c:v>
                </c:pt>
                <c:pt idx="2344" formatCode="General">
                  <c:v>5.33</c:v>
                </c:pt>
                <c:pt idx="2345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 dirty="0"/>
              <a:t>Federal Funds Rate, 2018 - 2024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Graph'!$A$12:$A$2372</c:f>
              <c:numCache>
                <c:formatCode>yyyy\-mm\-dd</c:formatCode>
                <c:ptCount val="236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  <c:pt idx="2097" formatCode="m/d/yyyy">
                  <c:v>45230</c:v>
                </c:pt>
                <c:pt idx="2098" formatCode="m/d/yyyy">
                  <c:v>45231</c:v>
                </c:pt>
                <c:pt idx="2099" formatCode="m/d/yyyy">
                  <c:v>45232</c:v>
                </c:pt>
                <c:pt idx="2100" formatCode="m/d/yyyy">
                  <c:v>45233</c:v>
                </c:pt>
                <c:pt idx="2101" formatCode="m/d/yyyy">
                  <c:v>45234</c:v>
                </c:pt>
                <c:pt idx="2102" formatCode="m/d/yyyy">
                  <c:v>45235</c:v>
                </c:pt>
                <c:pt idx="2103" formatCode="m/d/yyyy">
                  <c:v>45236</c:v>
                </c:pt>
                <c:pt idx="2104" formatCode="m/d/yyyy">
                  <c:v>45237</c:v>
                </c:pt>
                <c:pt idx="2105" formatCode="m/d/yyyy">
                  <c:v>45238</c:v>
                </c:pt>
                <c:pt idx="2106" formatCode="m/d/yyyy">
                  <c:v>45239</c:v>
                </c:pt>
                <c:pt idx="2107" formatCode="m/d/yyyy">
                  <c:v>45240</c:v>
                </c:pt>
                <c:pt idx="2108" formatCode="m/d/yyyy">
                  <c:v>45241</c:v>
                </c:pt>
                <c:pt idx="2109" formatCode="m/d/yyyy">
                  <c:v>45242</c:v>
                </c:pt>
                <c:pt idx="2110" formatCode="m/d/yyyy">
                  <c:v>45243</c:v>
                </c:pt>
                <c:pt idx="2111" formatCode="m/d/yyyy">
                  <c:v>45244</c:v>
                </c:pt>
                <c:pt idx="2112" formatCode="m/d/yyyy">
                  <c:v>45245</c:v>
                </c:pt>
                <c:pt idx="2113" formatCode="m/d/yyyy">
                  <c:v>45246</c:v>
                </c:pt>
                <c:pt idx="2114" formatCode="m/d/yyyy">
                  <c:v>45247</c:v>
                </c:pt>
                <c:pt idx="2115" formatCode="m/d/yyyy">
                  <c:v>45248</c:v>
                </c:pt>
                <c:pt idx="2116" formatCode="m/d/yyyy">
                  <c:v>45249</c:v>
                </c:pt>
                <c:pt idx="2117" formatCode="m/d/yyyy">
                  <c:v>45250</c:v>
                </c:pt>
                <c:pt idx="2118" formatCode="m/d/yyyy">
                  <c:v>45251</c:v>
                </c:pt>
                <c:pt idx="2119" formatCode="m/d/yyyy">
                  <c:v>45252</c:v>
                </c:pt>
                <c:pt idx="2120" formatCode="m/d/yyyy">
                  <c:v>45253</c:v>
                </c:pt>
                <c:pt idx="2121" formatCode="m/d/yyyy">
                  <c:v>45254</c:v>
                </c:pt>
                <c:pt idx="2122" formatCode="m/d/yyyy">
                  <c:v>45255</c:v>
                </c:pt>
                <c:pt idx="2123" formatCode="m/d/yyyy">
                  <c:v>45256</c:v>
                </c:pt>
                <c:pt idx="2124" formatCode="m/d/yyyy">
                  <c:v>45257</c:v>
                </c:pt>
                <c:pt idx="2125" formatCode="m/d/yyyy">
                  <c:v>45258</c:v>
                </c:pt>
                <c:pt idx="2126" formatCode="m/d/yyyy">
                  <c:v>45259</c:v>
                </c:pt>
                <c:pt idx="2127" formatCode="m/d/yyyy">
                  <c:v>45260</c:v>
                </c:pt>
                <c:pt idx="2128" formatCode="m/d/yyyy">
                  <c:v>45261</c:v>
                </c:pt>
                <c:pt idx="2129" formatCode="m/d/yyyy">
                  <c:v>45262</c:v>
                </c:pt>
                <c:pt idx="2130" formatCode="m/d/yyyy">
                  <c:v>45263</c:v>
                </c:pt>
                <c:pt idx="2131" formatCode="m/d/yyyy">
                  <c:v>45264</c:v>
                </c:pt>
                <c:pt idx="2132" formatCode="m/d/yyyy">
                  <c:v>45265</c:v>
                </c:pt>
                <c:pt idx="2133" formatCode="m/d/yyyy">
                  <c:v>45266</c:v>
                </c:pt>
                <c:pt idx="2134" formatCode="m/d/yyyy">
                  <c:v>45267</c:v>
                </c:pt>
                <c:pt idx="2135" formatCode="m/d/yyyy">
                  <c:v>45268</c:v>
                </c:pt>
                <c:pt idx="2136" formatCode="m/d/yyyy">
                  <c:v>45269</c:v>
                </c:pt>
                <c:pt idx="2137" formatCode="m/d/yyyy">
                  <c:v>45270</c:v>
                </c:pt>
                <c:pt idx="2138" formatCode="m/d/yyyy">
                  <c:v>45271</c:v>
                </c:pt>
                <c:pt idx="2139" formatCode="m/d/yyyy">
                  <c:v>45272</c:v>
                </c:pt>
                <c:pt idx="2140" formatCode="m/d/yyyy">
                  <c:v>45273</c:v>
                </c:pt>
                <c:pt idx="2141" formatCode="m/d/yyyy">
                  <c:v>45274</c:v>
                </c:pt>
                <c:pt idx="2142" formatCode="m/d/yyyy">
                  <c:v>45275</c:v>
                </c:pt>
                <c:pt idx="2143" formatCode="m/d/yyyy">
                  <c:v>45276</c:v>
                </c:pt>
                <c:pt idx="2144" formatCode="m/d/yyyy">
                  <c:v>45277</c:v>
                </c:pt>
                <c:pt idx="2145" formatCode="m/d/yyyy">
                  <c:v>45278</c:v>
                </c:pt>
                <c:pt idx="2146" formatCode="m/d/yyyy">
                  <c:v>45279</c:v>
                </c:pt>
                <c:pt idx="2147" formatCode="m/d/yyyy">
                  <c:v>45280</c:v>
                </c:pt>
                <c:pt idx="2148" formatCode="m/d/yyyy">
                  <c:v>45281</c:v>
                </c:pt>
                <c:pt idx="2149" formatCode="m/d/yyyy">
                  <c:v>45282</c:v>
                </c:pt>
                <c:pt idx="2150" formatCode="m/d/yyyy">
                  <c:v>45283</c:v>
                </c:pt>
                <c:pt idx="2151" formatCode="m/d/yyyy">
                  <c:v>45284</c:v>
                </c:pt>
                <c:pt idx="2152" formatCode="m/d/yyyy">
                  <c:v>45285</c:v>
                </c:pt>
                <c:pt idx="2153" formatCode="m/d/yyyy">
                  <c:v>45286</c:v>
                </c:pt>
                <c:pt idx="2154" formatCode="m/d/yyyy">
                  <c:v>45287</c:v>
                </c:pt>
                <c:pt idx="2155" formatCode="m/d/yyyy">
                  <c:v>45288</c:v>
                </c:pt>
                <c:pt idx="2156" formatCode="m/d/yyyy">
                  <c:v>45289</c:v>
                </c:pt>
                <c:pt idx="2157" formatCode="m/d/yyyy">
                  <c:v>45290</c:v>
                </c:pt>
                <c:pt idx="2158" formatCode="m/d/yyyy">
                  <c:v>45291</c:v>
                </c:pt>
                <c:pt idx="2159" formatCode="m/d/yyyy">
                  <c:v>45292</c:v>
                </c:pt>
                <c:pt idx="2160" formatCode="m/d/yyyy">
                  <c:v>45293</c:v>
                </c:pt>
                <c:pt idx="2161" formatCode="m/d/yyyy">
                  <c:v>45294</c:v>
                </c:pt>
                <c:pt idx="2162" formatCode="m/d/yyyy">
                  <c:v>45295</c:v>
                </c:pt>
                <c:pt idx="2163" formatCode="m/d/yyyy">
                  <c:v>45296</c:v>
                </c:pt>
                <c:pt idx="2164" formatCode="m/d/yyyy">
                  <c:v>45297</c:v>
                </c:pt>
                <c:pt idx="2165" formatCode="m/d/yyyy">
                  <c:v>45298</c:v>
                </c:pt>
                <c:pt idx="2166" formatCode="m/d/yyyy">
                  <c:v>45299</c:v>
                </c:pt>
                <c:pt idx="2167" formatCode="m/d/yyyy">
                  <c:v>45300</c:v>
                </c:pt>
                <c:pt idx="2168" formatCode="m/d/yyyy">
                  <c:v>45301</c:v>
                </c:pt>
                <c:pt idx="2169" formatCode="m/d/yyyy">
                  <c:v>45302</c:v>
                </c:pt>
                <c:pt idx="2170" formatCode="m/d/yyyy">
                  <c:v>45303</c:v>
                </c:pt>
                <c:pt idx="2171" formatCode="m/d/yyyy">
                  <c:v>45304</c:v>
                </c:pt>
                <c:pt idx="2172" formatCode="m/d/yyyy">
                  <c:v>45305</c:v>
                </c:pt>
                <c:pt idx="2173" formatCode="m/d/yyyy">
                  <c:v>45306</c:v>
                </c:pt>
                <c:pt idx="2174" formatCode="m/d/yyyy">
                  <c:v>45307</c:v>
                </c:pt>
                <c:pt idx="2175" formatCode="m/d/yyyy">
                  <c:v>45308</c:v>
                </c:pt>
                <c:pt idx="2176" formatCode="m/d/yyyy">
                  <c:v>45309</c:v>
                </c:pt>
                <c:pt idx="2177" formatCode="m/d/yyyy">
                  <c:v>45310</c:v>
                </c:pt>
                <c:pt idx="2178" formatCode="m/d/yyyy">
                  <c:v>45311</c:v>
                </c:pt>
                <c:pt idx="2179" formatCode="m/d/yyyy">
                  <c:v>45312</c:v>
                </c:pt>
                <c:pt idx="2180" formatCode="m/d/yyyy">
                  <c:v>45313</c:v>
                </c:pt>
                <c:pt idx="2181" formatCode="m/d/yyyy">
                  <c:v>45314</c:v>
                </c:pt>
                <c:pt idx="2182" formatCode="m/d/yyyy">
                  <c:v>45315</c:v>
                </c:pt>
                <c:pt idx="2183" formatCode="m/d/yyyy">
                  <c:v>45316</c:v>
                </c:pt>
                <c:pt idx="2184" formatCode="m/d/yyyy">
                  <c:v>45317</c:v>
                </c:pt>
                <c:pt idx="2185" formatCode="m/d/yyyy">
                  <c:v>45318</c:v>
                </c:pt>
                <c:pt idx="2186" formatCode="m/d/yyyy">
                  <c:v>45319</c:v>
                </c:pt>
                <c:pt idx="2187" formatCode="m/d/yyyy">
                  <c:v>45320</c:v>
                </c:pt>
                <c:pt idx="2188" formatCode="m/d/yyyy">
                  <c:v>45321</c:v>
                </c:pt>
                <c:pt idx="2189" formatCode="m/d/yyyy">
                  <c:v>45322</c:v>
                </c:pt>
                <c:pt idx="2190" formatCode="m/d/yyyy">
                  <c:v>45323</c:v>
                </c:pt>
                <c:pt idx="2191" formatCode="m/d/yyyy">
                  <c:v>45324</c:v>
                </c:pt>
                <c:pt idx="2192" formatCode="m/d/yyyy">
                  <c:v>45325</c:v>
                </c:pt>
                <c:pt idx="2193" formatCode="m/d/yyyy">
                  <c:v>45326</c:v>
                </c:pt>
                <c:pt idx="2194" formatCode="m/d/yyyy">
                  <c:v>45327</c:v>
                </c:pt>
                <c:pt idx="2195" formatCode="m/d/yyyy">
                  <c:v>45328</c:v>
                </c:pt>
                <c:pt idx="2196" formatCode="m/d/yyyy">
                  <c:v>45329</c:v>
                </c:pt>
                <c:pt idx="2197" formatCode="m/d/yyyy">
                  <c:v>45330</c:v>
                </c:pt>
                <c:pt idx="2198" formatCode="m/d/yyyy">
                  <c:v>45331</c:v>
                </c:pt>
                <c:pt idx="2199" formatCode="m/d/yyyy">
                  <c:v>45332</c:v>
                </c:pt>
                <c:pt idx="2200" formatCode="m/d/yyyy">
                  <c:v>45333</c:v>
                </c:pt>
                <c:pt idx="2201" formatCode="m/d/yyyy">
                  <c:v>45334</c:v>
                </c:pt>
                <c:pt idx="2202" formatCode="m/d/yyyy">
                  <c:v>45335</c:v>
                </c:pt>
                <c:pt idx="2203" formatCode="m/d/yyyy">
                  <c:v>45336</c:v>
                </c:pt>
                <c:pt idx="2204" formatCode="m/d/yyyy">
                  <c:v>45337</c:v>
                </c:pt>
                <c:pt idx="2205" formatCode="m/d/yyyy">
                  <c:v>45338</c:v>
                </c:pt>
                <c:pt idx="2206" formatCode="m/d/yyyy">
                  <c:v>45339</c:v>
                </c:pt>
                <c:pt idx="2207" formatCode="m/d/yyyy">
                  <c:v>45340</c:v>
                </c:pt>
                <c:pt idx="2208" formatCode="m/d/yyyy">
                  <c:v>45341</c:v>
                </c:pt>
                <c:pt idx="2209" formatCode="m/d/yyyy">
                  <c:v>45342</c:v>
                </c:pt>
                <c:pt idx="2210" formatCode="m/d/yyyy">
                  <c:v>45343</c:v>
                </c:pt>
                <c:pt idx="2211" formatCode="m/d/yyyy">
                  <c:v>45344</c:v>
                </c:pt>
                <c:pt idx="2212" formatCode="m/d/yyyy">
                  <c:v>45345</c:v>
                </c:pt>
                <c:pt idx="2213" formatCode="m/d/yyyy">
                  <c:v>45346</c:v>
                </c:pt>
                <c:pt idx="2214" formatCode="m/d/yyyy">
                  <c:v>45347</c:v>
                </c:pt>
                <c:pt idx="2215" formatCode="m/d/yyyy">
                  <c:v>45348</c:v>
                </c:pt>
                <c:pt idx="2216" formatCode="m/d/yyyy">
                  <c:v>45349</c:v>
                </c:pt>
                <c:pt idx="2217" formatCode="m/d/yyyy">
                  <c:v>45350</c:v>
                </c:pt>
                <c:pt idx="2218" formatCode="m/d/yyyy">
                  <c:v>45351</c:v>
                </c:pt>
                <c:pt idx="2219" formatCode="m/d/yyyy">
                  <c:v>45352</c:v>
                </c:pt>
                <c:pt idx="2220" formatCode="m/d/yyyy">
                  <c:v>45353</c:v>
                </c:pt>
                <c:pt idx="2221" formatCode="m/d/yyyy">
                  <c:v>45354</c:v>
                </c:pt>
                <c:pt idx="2222" formatCode="m/d/yyyy">
                  <c:v>45355</c:v>
                </c:pt>
                <c:pt idx="2223" formatCode="m/d/yyyy">
                  <c:v>45356</c:v>
                </c:pt>
                <c:pt idx="2224" formatCode="m/d/yyyy">
                  <c:v>45357</c:v>
                </c:pt>
                <c:pt idx="2225" formatCode="m/d/yyyy">
                  <c:v>45358</c:v>
                </c:pt>
                <c:pt idx="2226" formatCode="m/d/yyyy">
                  <c:v>45359</c:v>
                </c:pt>
                <c:pt idx="2227" formatCode="m/d/yyyy">
                  <c:v>45360</c:v>
                </c:pt>
                <c:pt idx="2228" formatCode="m/d/yyyy">
                  <c:v>45361</c:v>
                </c:pt>
                <c:pt idx="2229" formatCode="m/d/yyyy">
                  <c:v>45362</c:v>
                </c:pt>
                <c:pt idx="2230" formatCode="m/d/yyyy">
                  <c:v>45363</c:v>
                </c:pt>
                <c:pt idx="2231" formatCode="m/d/yyyy">
                  <c:v>45364</c:v>
                </c:pt>
                <c:pt idx="2232" formatCode="m/d/yyyy">
                  <c:v>45365</c:v>
                </c:pt>
                <c:pt idx="2233" formatCode="m/d/yyyy">
                  <c:v>45366</c:v>
                </c:pt>
                <c:pt idx="2234" formatCode="m/d/yyyy">
                  <c:v>45367</c:v>
                </c:pt>
                <c:pt idx="2235" formatCode="m/d/yyyy">
                  <c:v>45368</c:v>
                </c:pt>
                <c:pt idx="2236" formatCode="m/d/yyyy">
                  <c:v>45369</c:v>
                </c:pt>
                <c:pt idx="2237" formatCode="m/d/yyyy">
                  <c:v>45370</c:v>
                </c:pt>
                <c:pt idx="2238" formatCode="m/d/yyyy">
                  <c:v>45371</c:v>
                </c:pt>
                <c:pt idx="2239" formatCode="m/d/yyyy">
                  <c:v>45372</c:v>
                </c:pt>
                <c:pt idx="2240" formatCode="m/d/yyyy">
                  <c:v>45373</c:v>
                </c:pt>
                <c:pt idx="2241" formatCode="m/d/yyyy">
                  <c:v>45374</c:v>
                </c:pt>
                <c:pt idx="2242" formatCode="m/d/yyyy">
                  <c:v>45375</c:v>
                </c:pt>
                <c:pt idx="2243" formatCode="m/d/yyyy">
                  <c:v>45376</c:v>
                </c:pt>
                <c:pt idx="2244" formatCode="m/d/yyyy">
                  <c:v>45377</c:v>
                </c:pt>
                <c:pt idx="2245" formatCode="m/d/yyyy">
                  <c:v>45378</c:v>
                </c:pt>
                <c:pt idx="2246" formatCode="m/d/yyyy">
                  <c:v>45379</c:v>
                </c:pt>
                <c:pt idx="2247" formatCode="m/d/yyyy">
                  <c:v>45380</c:v>
                </c:pt>
                <c:pt idx="2248" formatCode="m/d/yyyy">
                  <c:v>45381</c:v>
                </c:pt>
                <c:pt idx="2249" formatCode="m/d/yyyy">
                  <c:v>45382</c:v>
                </c:pt>
                <c:pt idx="2250" formatCode="m/d/yyyy">
                  <c:v>45383</c:v>
                </c:pt>
                <c:pt idx="2251" formatCode="m/d/yyyy">
                  <c:v>45384</c:v>
                </c:pt>
                <c:pt idx="2252" formatCode="m/d/yyyy">
                  <c:v>45385</c:v>
                </c:pt>
                <c:pt idx="2253" formatCode="m/d/yyyy">
                  <c:v>45386</c:v>
                </c:pt>
                <c:pt idx="2254" formatCode="m/d/yyyy">
                  <c:v>45387</c:v>
                </c:pt>
                <c:pt idx="2255" formatCode="m/d/yyyy">
                  <c:v>45388</c:v>
                </c:pt>
                <c:pt idx="2256" formatCode="m/d/yyyy">
                  <c:v>45389</c:v>
                </c:pt>
                <c:pt idx="2257" formatCode="m/d/yyyy">
                  <c:v>45390</c:v>
                </c:pt>
                <c:pt idx="2258" formatCode="m/d/yyyy">
                  <c:v>45391</c:v>
                </c:pt>
                <c:pt idx="2259" formatCode="m/d/yyyy">
                  <c:v>45392</c:v>
                </c:pt>
                <c:pt idx="2260" formatCode="m/d/yyyy">
                  <c:v>45393</c:v>
                </c:pt>
                <c:pt idx="2261" formatCode="m/d/yyyy">
                  <c:v>45394</c:v>
                </c:pt>
                <c:pt idx="2262" formatCode="m/d/yyyy">
                  <c:v>45395</c:v>
                </c:pt>
                <c:pt idx="2263" formatCode="m/d/yyyy">
                  <c:v>45396</c:v>
                </c:pt>
                <c:pt idx="2264" formatCode="m/d/yyyy">
                  <c:v>45397</c:v>
                </c:pt>
                <c:pt idx="2265" formatCode="m/d/yyyy">
                  <c:v>45398</c:v>
                </c:pt>
                <c:pt idx="2266" formatCode="m/d/yyyy">
                  <c:v>45399</c:v>
                </c:pt>
                <c:pt idx="2267" formatCode="m/d/yyyy">
                  <c:v>45400</c:v>
                </c:pt>
                <c:pt idx="2268" formatCode="m/d/yyyy">
                  <c:v>45401</c:v>
                </c:pt>
                <c:pt idx="2269" formatCode="m/d/yyyy">
                  <c:v>45402</c:v>
                </c:pt>
                <c:pt idx="2270" formatCode="m/d/yyyy">
                  <c:v>45403</c:v>
                </c:pt>
                <c:pt idx="2271" formatCode="m/d/yyyy">
                  <c:v>45404</c:v>
                </c:pt>
                <c:pt idx="2272" formatCode="m/d/yyyy">
                  <c:v>45405</c:v>
                </c:pt>
                <c:pt idx="2273" formatCode="m/d/yyyy">
                  <c:v>45406</c:v>
                </c:pt>
                <c:pt idx="2274" formatCode="m/d/yyyy">
                  <c:v>45407</c:v>
                </c:pt>
                <c:pt idx="2275" formatCode="m/d/yyyy">
                  <c:v>45408</c:v>
                </c:pt>
                <c:pt idx="2276" formatCode="m/d/yyyy">
                  <c:v>45409</c:v>
                </c:pt>
                <c:pt idx="2277" formatCode="m/d/yyyy">
                  <c:v>45410</c:v>
                </c:pt>
                <c:pt idx="2278" formatCode="m/d/yyyy">
                  <c:v>45411</c:v>
                </c:pt>
                <c:pt idx="2279" formatCode="m/d/yyyy">
                  <c:v>45412</c:v>
                </c:pt>
                <c:pt idx="2280" formatCode="m/d/yyyy">
                  <c:v>45413</c:v>
                </c:pt>
                <c:pt idx="2281" formatCode="m/d/yyyy">
                  <c:v>45414</c:v>
                </c:pt>
                <c:pt idx="2282" formatCode="m/d/yyyy">
                  <c:v>45415</c:v>
                </c:pt>
                <c:pt idx="2283" formatCode="m/d/yyyy">
                  <c:v>45416</c:v>
                </c:pt>
                <c:pt idx="2284" formatCode="m/d/yyyy">
                  <c:v>45417</c:v>
                </c:pt>
                <c:pt idx="2285" formatCode="m/d/yyyy">
                  <c:v>45418</c:v>
                </c:pt>
                <c:pt idx="2286" formatCode="m/d/yyyy">
                  <c:v>45419</c:v>
                </c:pt>
                <c:pt idx="2287" formatCode="m/d/yyyy">
                  <c:v>45420</c:v>
                </c:pt>
                <c:pt idx="2288" formatCode="m/d/yyyy">
                  <c:v>45421</c:v>
                </c:pt>
                <c:pt idx="2289" formatCode="m/d/yyyy">
                  <c:v>45422</c:v>
                </c:pt>
                <c:pt idx="2290" formatCode="m/d/yyyy">
                  <c:v>45423</c:v>
                </c:pt>
                <c:pt idx="2291" formatCode="m/d/yyyy">
                  <c:v>45424</c:v>
                </c:pt>
                <c:pt idx="2292" formatCode="m/d/yyyy">
                  <c:v>45425</c:v>
                </c:pt>
                <c:pt idx="2293" formatCode="m/d/yyyy">
                  <c:v>45426</c:v>
                </c:pt>
                <c:pt idx="2294" formatCode="m/d/yyyy">
                  <c:v>45427</c:v>
                </c:pt>
                <c:pt idx="2295" formatCode="m/d/yyyy">
                  <c:v>45428</c:v>
                </c:pt>
                <c:pt idx="2296" formatCode="m/d/yyyy">
                  <c:v>45429</c:v>
                </c:pt>
                <c:pt idx="2297" formatCode="m/d/yyyy">
                  <c:v>45430</c:v>
                </c:pt>
                <c:pt idx="2298" formatCode="m/d/yyyy">
                  <c:v>45431</c:v>
                </c:pt>
                <c:pt idx="2299" formatCode="m/d/yyyy">
                  <c:v>45432</c:v>
                </c:pt>
                <c:pt idx="2300" formatCode="m/d/yyyy">
                  <c:v>45433</c:v>
                </c:pt>
                <c:pt idx="2301" formatCode="m/d/yyyy">
                  <c:v>45434</c:v>
                </c:pt>
                <c:pt idx="2302" formatCode="m/d/yyyy">
                  <c:v>45435</c:v>
                </c:pt>
                <c:pt idx="2303" formatCode="m/d/yyyy">
                  <c:v>45436</c:v>
                </c:pt>
                <c:pt idx="2304" formatCode="m/d/yyyy">
                  <c:v>45437</c:v>
                </c:pt>
                <c:pt idx="2305" formatCode="m/d/yyyy">
                  <c:v>45438</c:v>
                </c:pt>
                <c:pt idx="2306" formatCode="m/d/yyyy">
                  <c:v>45439</c:v>
                </c:pt>
                <c:pt idx="2307" formatCode="m/d/yyyy">
                  <c:v>45440</c:v>
                </c:pt>
                <c:pt idx="2308" formatCode="m/d/yyyy">
                  <c:v>45441</c:v>
                </c:pt>
                <c:pt idx="2309" formatCode="m/d/yyyy">
                  <c:v>45442</c:v>
                </c:pt>
                <c:pt idx="2310" formatCode="m/d/yyyy">
                  <c:v>45443</c:v>
                </c:pt>
                <c:pt idx="2311" formatCode="m/d/yyyy">
                  <c:v>45444</c:v>
                </c:pt>
                <c:pt idx="2312" formatCode="m/d/yyyy">
                  <c:v>45445</c:v>
                </c:pt>
                <c:pt idx="2313" formatCode="m/d/yyyy">
                  <c:v>45446</c:v>
                </c:pt>
                <c:pt idx="2314" formatCode="m/d/yyyy">
                  <c:v>45447</c:v>
                </c:pt>
                <c:pt idx="2315" formatCode="m/d/yyyy">
                  <c:v>45448</c:v>
                </c:pt>
                <c:pt idx="2316" formatCode="m/d/yyyy">
                  <c:v>45449</c:v>
                </c:pt>
                <c:pt idx="2317" formatCode="m/d/yyyy">
                  <c:v>45450</c:v>
                </c:pt>
                <c:pt idx="2318" formatCode="m/d/yyyy">
                  <c:v>45451</c:v>
                </c:pt>
                <c:pt idx="2319" formatCode="m/d/yyyy">
                  <c:v>45452</c:v>
                </c:pt>
                <c:pt idx="2320" formatCode="m/d/yyyy">
                  <c:v>45453</c:v>
                </c:pt>
                <c:pt idx="2321" formatCode="m/d/yyyy">
                  <c:v>45454</c:v>
                </c:pt>
                <c:pt idx="2322" formatCode="m/d/yyyy">
                  <c:v>45455</c:v>
                </c:pt>
                <c:pt idx="2323" formatCode="m/d/yyyy">
                  <c:v>45456</c:v>
                </c:pt>
                <c:pt idx="2324" formatCode="m/d/yyyy">
                  <c:v>45457</c:v>
                </c:pt>
                <c:pt idx="2325" formatCode="m/d/yyyy">
                  <c:v>45458</c:v>
                </c:pt>
                <c:pt idx="2326" formatCode="m/d/yyyy">
                  <c:v>45459</c:v>
                </c:pt>
                <c:pt idx="2327" formatCode="m/d/yyyy">
                  <c:v>45460</c:v>
                </c:pt>
                <c:pt idx="2328" formatCode="m/d/yyyy">
                  <c:v>45461</c:v>
                </c:pt>
                <c:pt idx="2329" formatCode="m/d/yyyy">
                  <c:v>45462</c:v>
                </c:pt>
                <c:pt idx="2330" formatCode="m/d/yyyy">
                  <c:v>45463</c:v>
                </c:pt>
                <c:pt idx="2331" formatCode="m/d/yyyy">
                  <c:v>45464</c:v>
                </c:pt>
                <c:pt idx="2332" formatCode="m/d/yyyy">
                  <c:v>45465</c:v>
                </c:pt>
                <c:pt idx="2333" formatCode="m/d/yyyy">
                  <c:v>45466</c:v>
                </c:pt>
                <c:pt idx="2334" formatCode="m/d/yyyy">
                  <c:v>45467</c:v>
                </c:pt>
                <c:pt idx="2335" formatCode="m/d/yyyy">
                  <c:v>45468</c:v>
                </c:pt>
                <c:pt idx="2336" formatCode="m/d/yyyy">
                  <c:v>45469</c:v>
                </c:pt>
                <c:pt idx="2337" formatCode="m/d/yyyy">
                  <c:v>45470</c:v>
                </c:pt>
                <c:pt idx="2338" formatCode="m/d/yyyy">
                  <c:v>45471</c:v>
                </c:pt>
                <c:pt idx="2339" formatCode="m/d/yyyy">
                  <c:v>45472</c:v>
                </c:pt>
                <c:pt idx="2340" formatCode="m/d/yyyy">
                  <c:v>45473</c:v>
                </c:pt>
                <c:pt idx="2341" formatCode="m/d/yyyy">
                  <c:v>45474</c:v>
                </c:pt>
                <c:pt idx="2342" formatCode="m/d/yyyy">
                  <c:v>45475</c:v>
                </c:pt>
                <c:pt idx="2343" formatCode="m/d/yyyy">
                  <c:v>45476</c:v>
                </c:pt>
                <c:pt idx="2344" formatCode="m/d/yyyy">
                  <c:v>45477</c:v>
                </c:pt>
                <c:pt idx="2345" formatCode="m/d/yyyy">
                  <c:v>45478</c:v>
                </c:pt>
              </c:numCache>
            </c:numRef>
          </c:cat>
          <c:val>
            <c:numRef>
              <c:f>'FRED Graph'!$B$12:$B$2372</c:f>
              <c:numCache>
                <c:formatCode>0.00</c:formatCode>
                <c:ptCount val="236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  <c:pt idx="2097" formatCode="General">
                  <c:v>5.33</c:v>
                </c:pt>
                <c:pt idx="2098" formatCode="General">
                  <c:v>5.33</c:v>
                </c:pt>
                <c:pt idx="2099" formatCode="General">
                  <c:v>5.33</c:v>
                </c:pt>
                <c:pt idx="2100" formatCode="General">
                  <c:v>5.33</c:v>
                </c:pt>
                <c:pt idx="2101" formatCode="General">
                  <c:v>5.33</c:v>
                </c:pt>
                <c:pt idx="2102" formatCode="General">
                  <c:v>5.33</c:v>
                </c:pt>
                <c:pt idx="2103" formatCode="General">
                  <c:v>5.33</c:v>
                </c:pt>
                <c:pt idx="2104" formatCode="General">
                  <c:v>5.33</c:v>
                </c:pt>
                <c:pt idx="2105" formatCode="General">
                  <c:v>5.33</c:v>
                </c:pt>
                <c:pt idx="2106" formatCode="General">
                  <c:v>5.33</c:v>
                </c:pt>
                <c:pt idx="2107" formatCode="General">
                  <c:v>5.33</c:v>
                </c:pt>
                <c:pt idx="2108" formatCode="General">
                  <c:v>5.33</c:v>
                </c:pt>
                <c:pt idx="2109" formatCode="General">
                  <c:v>5.33</c:v>
                </c:pt>
                <c:pt idx="2110" formatCode="General">
                  <c:v>5.33</c:v>
                </c:pt>
                <c:pt idx="2111" formatCode="General">
                  <c:v>5.33</c:v>
                </c:pt>
                <c:pt idx="2112" formatCode="General">
                  <c:v>5.33</c:v>
                </c:pt>
                <c:pt idx="2113" formatCode="General">
                  <c:v>5.33</c:v>
                </c:pt>
                <c:pt idx="2114" formatCode="General">
                  <c:v>5.33</c:v>
                </c:pt>
                <c:pt idx="2115" formatCode="General">
                  <c:v>5.33</c:v>
                </c:pt>
                <c:pt idx="2116" formatCode="General">
                  <c:v>5.33</c:v>
                </c:pt>
                <c:pt idx="2117" formatCode="General">
                  <c:v>5.33</c:v>
                </c:pt>
                <c:pt idx="2118" formatCode="General">
                  <c:v>5.33</c:v>
                </c:pt>
                <c:pt idx="2119" formatCode="General">
                  <c:v>5.33</c:v>
                </c:pt>
                <c:pt idx="2120" formatCode="General">
                  <c:v>5.33</c:v>
                </c:pt>
                <c:pt idx="2121" formatCode="General">
                  <c:v>5.33</c:v>
                </c:pt>
                <c:pt idx="2122" formatCode="General">
                  <c:v>5.33</c:v>
                </c:pt>
                <c:pt idx="2123" formatCode="General">
                  <c:v>5.33</c:v>
                </c:pt>
                <c:pt idx="2124" formatCode="General">
                  <c:v>5.33</c:v>
                </c:pt>
                <c:pt idx="2125" formatCode="General">
                  <c:v>5.33</c:v>
                </c:pt>
                <c:pt idx="2126" formatCode="General">
                  <c:v>5.33</c:v>
                </c:pt>
                <c:pt idx="2127" formatCode="General">
                  <c:v>5.33</c:v>
                </c:pt>
                <c:pt idx="2128" formatCode="General">
                  <c:v>5.33</c:v>
                </c:pt>
                <c:pt idx="2129" formatCode="General">
                  <c:v>5.33</c:v>
                </c:pt>
                <c:pt idx="2130" formatCode="General">
                  <c:v>5.33</c:v>
                </c:pt>
                <c:pt idx="2131" formatCode="General">
                  <c:v>5.33</c:v>
                </c:pt>
                <c:pt idx="2132" formatCode="General">
                  <c:v>5.33</c:v>
                </c:pt>
                <c:pt idx="2133" formatCode="General">
                  <c:v>5.33</c:v>
                </c:pt>
                <c:pt idx="2134" formatCode="General">
                  <c:v>5.33</c:v>
                </c:pt>
                <c:pt idx="2135" formatCode="General">
                  <c:v>5.33</c:v>
                </c:pt>
                <c:pt idx="2136" formatCode="General">
                  <c:v>5.33</c:v>
                </c:pt>
                <c:pt idx="2137" formatCode="General">
                  <c:v>5.33</c:v>
                </c:pt>
                <c:pt idx="2138" formatCode="General">
                  <c:v>5.33</c:v>
                </c:pt>
                <c:pt idx="2139" formatCode="General">
                  <c:v>5.33</c:v>
                </c:pt>
                <c:pt idx="2140" formatCode="General">
                  <c:v>5.33</c:v>
                </c:pt>
                <c:pt idx="2141" formatCode="General">
                  <c:v>5.33</c:v>
                </c:pt>
                <c:pt idx="2142" formatCode="General">
                  <c:v>5.33</c:v>
                </c:pt>
                <c:pt idx="2143" formatCode="General">
                  <c:v>5.33</c:v>
                </c:pt>
                <c:pt idx="2144" formatCode="General">
                  <c:v>5.33</c:v>
                </c:pt>
                <c:pt idx="2145" formatCode="General">
                  <c:v>5.33</c:v>
                </c:pt>
                <c:pt idx="2146" formatCode="General">
                  <c:v>5.33</c:v>
                </c:pt>
                <c:pt idx="2147" formatCode="General">
                  <c:v>5.33</c:v>
                </c:pt>
                <c:pt idx="2148" formatCode="General">
                  <c:v>5.33</c:v>
                </c:pt>
                <c:pt idx="2149" formatCode="General">
                  <c:v>5.33</c:v>
                </c:pt>
                <c:pt idx="2150" formatCode="General">
                  <c:v>5.33</c:v>
                </c:pt>
                <c:pt idx="2151" formatCode="General">
                  <c:v>5.33</c:v>
                </c:pt>
                <c:pt idx="2152" formatCode="General">
                  <c:v>5.33</c:v>
                </c:pt>
                <c:pt idx="2153" formatCode="General">
                  <c:v>5.33</c:v>
                </c:pt>
                <c:pt idx="2154" formatCode="General">
                  <c:v>5.33</c:v>
                </c:pt>
                <c:pt idx="2155" formatCode="General">
                  <c:v>5.33</c:v>
                </c:pt>
                <c:pt idx="2156" formatCode="General">
                  <c:v>5.33</c:v>
                </c:pt>
                <c:pt idx="2157" formatCode="General">
                  <c:v>5.33</c:v>
                </c:pt>
                <c:pt idx="2158" formatCode="General">
                  <c:v>5.33</c:v>
                </c:pt>
                <c:pt idx="2159" formatCode="General">
                  <c:v>5.33</c:v>
                </c:pt>
                <c:pt idx="2160" formatCode="General">
                  <c:v>5.33</c:v>
                </c:pt>
                <c:pt idx="2161" formatCode="General">
                  <c:v>5.33</c:v>
                </c:pt>
                <c:pt idx="2162" formatCode="General">
                  <c:v>5.33</c:v>
                </c:pt>
                <c:pt idx="2163" formatCode="General">
                  <c:v>5.33</c:v>
                </c:pt>
                <c:pt idx="2164" formatCode="General">
                  <c:v>5.33</c:v>
                </c:pt>
                <c:pt idx="2165" formatCode="General">
                  <c:v>5.33</c:v>
                </c:pt>
                <c:pt idx="2166" formatCode="General">
                  <c:v>5.33</c:v>
                </c:pt>
                <c:pt idx="2167" formatCode="General">
                  <c:v>5.33</c:v>
                </c:pt>
                <c:pt idx="2168" formatCode="General">
                  <c:v>5.33</c:v>
                </c:pt>
                <c:pt idx="2169" formatCode="General">
                  <c:v>5.33</c:v>
                </c:pt>
                <c:pt idx="2170" formatCode="General">
                  <c:v>5.33</c:v>
                </c:pt>
                <c:pt idx="2171" formatCode="General">
                  <c:v>5.33</c:v>
                </c:pt>
                <c:pt idx="2172" formatCode="General">
                  <c:v>5.33</c:v>
                </c:pt>
                <c:pt idx="2173" formatCode="General">
                  <c:v>5.33</c:v>
                </c:pt>
                <c:pt idx="2174" formatCode="General">
                  <c:v>5.33</c:v>
                </c:pt>
                <c:pt idx="2175" formatCode="General">
                  <c:v>5.33</c:v>
                </c:pt>
                <c:pt idx="2176" formatCode="General">
                  <c:v>5.33</c:v>
                </c:pt>
                <c:pt idx="2177" formatCode="General">
                  <c:v>5.33</c:v>
                </c:pt>
                <c:pt idx="2178" formatCode="General">
                  <c:v>5.33</c:v>
                </c:pt>
                <c:pt idx="2179" formatCode="General">
                  <c:v>5.33</c:v>
                </c:pt>
                <c:pt idx="2180" formatCode="General">
                  <c:v>5.33</c:v>
                </c:pt>
                <c:pt idx="2181" formatCode="General">
                  <c:v>5.33</c:v>
                </c:pt>
                <c:pt idx="2182" formatCode="General">
                  <c:v>5.33</c:v>
                </c:pt>
                <c:pt idx="2183" formatCode="General">
                  <c:v>5.33</c:v>
                </c:pt>
                <c:pt idx="2184" formatCode="General">
                  <c:v>5.33</c:v>
                </c:pt>
                <c:pt idx="2185" formatCode="General">
                  <c:v>5.33</c:v>
                </c:pt>
                <c:pt idx="2186" formatCode="General">
                  <c:v>5.33</c:v>
                </c:pt>
                <c:pt idx="2187" formatCode="General">
                  <c:v>5.33</c:v>
                </c:pt>
                <c:pt idx="2188" formatCode="General">
                  <c:v>5.33</c:v>
                </c:pt>
                <c:pt idx="2189" formatCode="General">
                  <c:v>5.33</c:v>
                </c:pt>
                <c:pt idx="2190" formatCode="General">
                  <c:v>5.33</c:v>
                </c:pt>
                <c:pt idx="2191" formatCode="General">
                  <c:v>5.33</c:v>
                </c:pt>
                <c:pt idx="2192" formatCode="General">
                  <c:v>5.33</c:v>
                </c:pt>
                <c:pt idx="2193" formatCode="General">
                  <c:v>5.33</c:v>
                </c:pt>
                <c:pt idx="2194" formatCode="General">
                  <c:v>5.33</c:v>
                </c:pt>
                <c:pt idx="2195" formatCode="General">
                  <c:v>5.33</c:v>
                </c:pt>
                <c:pt idx="2196" formatCode="General">
                  <c:v>5.33</c:v>
                </c:pt>
                <c:pt idx="2197" formatCode="General">
                  <c:v>5.33</c:v>
                </c:pt>
                <c:pt idx="2198" formatCode="General">
                  <c:v>5.33</c:v>
                </c:pt>
                <c:pt idx="2199" formatCode="General">
                  <c:v>5.33</c:v>
                </c:pt>
                <c:pt idx="2200" formatCode="General">
                  <c:v>5.33</c:v>
                </c:pt>
                <c:pt idx="2201" formatCode="General">
                  <c:v>5.33</c:v>
                </c:pt>
                <c:pt idx="2202" formatCode="General">
                  <c:v>5.33</c:v>
                </c:pt>
                <c:pt idx="2203" formatCode="General">
                  <c:v>5.33</c:v>
                </c:pt>
                <c:pt idx="2204" formatCode="General">
                  <c:v>5.33</c:v>
                </c:pt>
                <c:pt idx="2205" formatCode="General">
                  <c:v>5.33</c:v>
                </c:pt>
                <c:pt idx="2206" formatCode="General">
                  <c:v>5.33</c:v>
                </c:pt>
                <c:pt idx="2207" formatCode="General">
                  <c:v>5.33</c:v>
                </c:pt>
                <c:pt idx="2208" formatCode="General">
                  <c:v>5.33</c:v>
                </c:pt>
                <c:pt idx="2209" formatCode="General">
                  <c:v>5.33</c:v>
                </c:pt>
                <c:pt idx="2210" formatCode="General">
                  <c:v>5.33</c:v>
                </c:pt>
                <c:pt idx="2211" formatCode="General">
                  <c:v>5.33</c:v>
                </c:pt>
                <c:pt idx="2212" formatCode="General">
                  <c:v>5.33</c:v>
                </c:pt>
                <c:pt idx="2213" formatCode="General">
                  <c:v>5.33</c:v>
                </c:pt>
                <c:pt idx="2214" formatCode="General">
                  <c:v>5.33</c:v>
                </c:pt>
                <c:pt idx="2215" formatCode="General">
                  <c:v>5.33</c:v>
                </c:pt>
                <c:pt idx="2216" formatCode="General">
                  <c:v>5.33</c:v>
                </c:pt>
                <c:pt idx="2217" formatCode="General">
                  <c:v>5.33</c:v>
                </c:pt>
                <c:pt idx="2218" formatCode="General">
                  <c:v>5.33</c:v>
                </c:pt>
                <c:pt idx="2219" formatCode="General">
                  <c:v>5.33</c:v>
                </c:pt>
                <c:pt idx="2220" formatCode="General">
                  <c:v>5.33</c:v>
                </c:pt>
                <c:pt idx="2221" formatCode="General">
                  <c:v>5.33</c:v>
                </c:pt>
                <c:pt idx="2222" formatCode="General">
                  <c:v>5.33</c:v>
                </c:pt>
                <c:pt idx="2223" formatCode="General">
                  <c:v>5.33</c:v>
                </c:pt>
                <c:pt idx="2224" formatCode="General">
                  <c:v>5.33</c:v>
                </c:pt>
                <c:pt idx="2225" formatCode="General">
                  <c:v>5.33</c:v>
                </c:pt>
                <c:pt idx="2226" formatCode="General">
                  <c:v>5.33</c:v>
                </c:pt>
                <c:pt idx="2227" formatCode="General">
                  <c:v>5.33</c:v>
                </c:pt>
                <c:pt idx="2228" formatCode="General">
                  <c:v>5.33</c:v>
                </c:pt>
                <c:pt idx="2229" formatCode="General">
                  <c:v>5.33</c:v>
                </c:pt>
                <c:pt idx="2230" formatCode="General">
                  <c:v>5.33</c:v>
                </c:pt>
                <c:pt idx="2231" formatCode="General">
                  <c:v>5.33</c:v>
                </c:pt>
                <c:pt idx="2232" formatCode="General">
                  <c:v>5.33</c:v>
                </c:pt>
                <c:pt idx="2233" formatCode="General">
                  <c:v>5.33</c:v>
                </c:pt>
                <c:pt idx="2234" formatCode="General">
                  <c:v>5.33</c:v>
                </c:pt>
                <c:pt idx="2235" formatCode="General">
                  <c:v>5.33</c:v>
                </c:pt>
                <c:pt idx="2236" formatCode="General">
                  <c:v>5.33</c:v>
                </c:pt>
                <c:pt idx="2237" formatCode="General">
                  <c:v>5.33</c:v>
                </c:pt>
                <c:pt idx="2238" formatCode="General">
                  <c:v>5.33</c:v>
                </c:pt>
                <c:pt idx="2239" formatCode="General">
                  <c:v>5.33</c:v>
                </c:pt>
                <c:pt idx="2240" formatCode="General">
                  <c:v>5.33</c:v>
                </c:pt>
                <c:pt idx="2241" formatCode="General">
                  <c:v>5.33</c:v>
                </c:pt>
                <c:pt idx="2242" formatCode="General">
                  <c:v>5.33</c:v>
                </c:pt>
                <c:pt idx="2243" formatCode="General">
                  <c:v>5.33</c:v>
                </c:pt>
                <c:pt idx="2244" formatCode="General">
                  <c:v>5.33</c:v>
                </c:pt>
                <c:pt idx="2245" formatCode="General">
                  <c:v>5.33</c:v>
                </c:pt>
                <c:pt idx="2246" formatCode="General">
                  <c:v>5.33</c:v>
                </c:pt>
                <c:pt idx="2247" formatCode="General">
                  <c:v>5.33</c:v>
                </c:pt>
                <c:pt idx="2248" formatCode="General">
                  <c:v>5.33</c:v>
                </c:pt>
                <c:pt idx="2249" formatCode="General">
                  <c:v>5.33</c:v>
                </c:pt>
                <c:pt idx="2250" formatCode="General">
                  <c:v>5.33</c:v>
                </c:pt>
                <c:pt idx="2251" formatCode="General">
                  <c:v>5.33</c:v>
                </c:pt>
                <c:pt idx="2252" formatCode="General">
                  <c:v>5.33</c:v>
                </c:pt>
                <c:pt idx="2253" formatCode="General">
                  <c:v>5.33</c:v>
                </c:pt>
                <c:pt idx="2254" formatCode="General">
                  <c:v>5.33</c:v>
                </c:pt>
                <c:pt idx="2255" formatCode="General">
                  <c:v>5.33</c:v>
                </c:pt>
                <c:pt idx="2256" formatCode="General">
                  <c:v>5.33</c:v>
                </c:pt>
                <c:pt idx="2257" formatCode="General">
                  <c:v>5.33</c:v>
                </c:pt>
                <c:pt idx="2258" formatCode="General">
                  <c:v>5.33</c:v>
                </c:pt>
                <c:pt idx="2259" formatCode="General">
                  <c:v>5.33</c:v>
                </c:pt>
                <c:pt idx="2260" formatCode="General">
                  <c:v>5.33</c:v>
                </c:pt>
                <c:pt idx="2261" formatCode="General">
                  <c:v>5.33</c:v>
                </c:pt>
                <c:pt idx="2262" formatCode="General">
                  <c:v>5.33</c:v>
                </c:pt>
                <c:pt idx="2263" formatCode="General">
                  <c:v>5.33</c:v>
                </c:pt>
                <c:pt idx="2264" formatCode="General">
                  <c:v>5.33</c:v>
                </c:pt>
                <c:pt idx="2265" formatCode="General">
                  <c:v>5.33</c:v>
                </c:pt>
                <c:pt idx="2266" formatCode="General">
                  <c:v>5.33</c:v>
                </c:pt>
                <c:pt idx="2267" formatCode="General">
                  <c:v>5.33</c:v>
                </c:pt>
                <c:pt idx="2268" formatCode="General">
                  <c:v>5.33</c:v>
                </c:pt>
                <c:pt idx="2269" formatCode="General">
                  <c:v>5.33</c:v>
                </c:pt>
                <c:pt idx="2270" formatCode="General">
                  <c:v>5.33</c:v>
                </c:pt>
                <c:pt idx="2271" formatCode="General">
                  <c:v>5.33</c:v>
                </c:pt>
                <c:pt idx="2272" formatCode="General">
                  <c:v>5.33</c:v>
                </c:pt>
                <c:pt idx="2273" formatCode="General">
                  <c:v>5.33</c:v>
                </c:pt>
                <c:pt idx="2274" formatCode="General">
                  <c:v>5.33</c:v>
                </c:pt>
                <c:pt idx="2275" formatCode="General">
                  <c:v>5.33</c:v>
                </c:pt>
                <c:pt idx="2276" formatCode="General">
                  <c:v>5.33</c:v>
                </c:pt>
                <c:pt idx="2277" formatCode="General">
                  <c:v>5.33</c:v>
                </c:pt>
                <c:pt idx="2278" formatCode="General">
                  <c:v>5.33</c:v>
                </c:pt>
                <c:pt idx="2279" formatCode="General">
                  <c:v>5.33</c:v>
                </c:pt>
                <c:pt idx="2280" formatCode="General">
                  <c:v>5.33</c:v>
                </c:pt>
                <c:pt idx="2281" formatCode="General">
                  <c:v>5.33</c:v>
                </c:pt>
                <c:pt idx="2282" formatCode="General">
                  <c:v>5.33</c:v>
                </c:pt>
                <c:pt idx="2283" formatCode="General">
                  <c:v>5.33</c:v>
                </c:pt>
                <c:pt idx="2284" formatCode="General">
                  <c:v>5.33</c:v>
                </c:pt>
                <c:pt idx="2285" formatCode="General">
                  <c:v>5.33</c:v>
                </c:pt>
                <c:pt idx="2286" formatCode="General">
                  <c:v>5.33</c:v>
                </c:pt>
                <c:pt idx="2287" formatCode="General">
                  <c:v>5.33</c:v>
                </c:pt>
                <c:pt idx="2288" formatCode="General">
                  <c:v>5.33</c:v>
                </c:pt>
                <c:pt idx="2289" formatCode="General">
                  <c:v>5.33</c:v>
                </c:pt>
                <c:pt idx="2290" formatCode="General">
                  <c:v>5.33</c:v>
                </c:pt>
                <c:pt idx="2291" formatCode="General">
                  <c:v>5.33</c:v>
                </c:pt>
                <c:pt idx="2292" formatCode="General">
                  <c:v>5.33</c:v>
                </c:pt>
                <c:pt idx="2293" formatCode="General">
                  <c:v>5.33</c:v>
                </c:pt>
                <c:pt idx="2294" formatCode="General">
                  <c:v>5.33</c:v>
                </c:pt>
                <c:pt idx="2295" formatCode="General">
                  <c:v>5.33</c:v>
                </c:pt>
                <c:pt idx="2296" formatCode="General">
                  <c:v>5.33</c:v>
                </c:pt>
                <c:pt idx="2297" formatCode="General">
                  <c:v>5.33</c:v>
                </c:pt>
                <c:pt idx="2298" formatCode="General">
                  <c:v>5.33</c:v>
                </c:pt>
                <c:pt idx="2299" formatCode="General">
                  <c:v>5.33</c:v>
                </c:pt>
                <c:pt idx="2300" formatCode="General">
                  <c:v>5.33</c:v>
                </c:pt>
                <c:pt idx="2301" formatCode="General">
                  <c:v>5.33</c:v>
                </c:pt>
                <c:pt idx="2302" formatCode="General">
                  <c:v>5.33</c:v>
                </c:pt>
                <c:pt idx="2303" formatCode="General">
                  <c:v>5.33</c:v>
                </c:pt>
                <c:pt idx="2304" formatCode="General">
                  <c:v>5.33</c:v>
                </c:pt>
                <c:pt idx="2305" formatCode="General">
                  <c:v>5.33</c:v>
                </c:pt>
                <c:pt idx="2306" formatCode="General">
                  <c:v>5.33</c:v>
                </c:pt>
                <c:pt idx="2307" formatCode="General">
                  <c:v>5.33</c:v>
                </c:pt>
                <c:pt idx="2308" formatCode="General">
                  <c:v>5.33</c:v>
                </c:pt>
                <c:pt idx="2309" formatCode="General">
                  <c:v>5.33</c:v>
                </c:pt>
                <c:pt idx="2310" formatCode="General">
                  <c:v>5.33</c:v>
                </c:pt>
                <c:pt idx="2311" formatCode="General">
                  <c:v>5.33</c:v>
                </c:pt>
                <c:pt idx="2312" formatCode="General">
                  <c:v>5.33</c:v>
                </c:pt>
                <c:pt idx="2313" formatCode="General">
                  <c:v>5.33</c:v>
                </c:pt>
                <c:pt idx="2314" formatCode="General">
                  <c:v>5.33</c:v>
                </c:pt>
                <c:pt idx="2315" formatCode="General">
                  <c:v>5.33</c:v>
                </c:pt>
                <c:pt idx="2316" formatCode="General">
                  <c:v>5.33</c:v>
                </c:pt>
                <c:pt idx="2317" formatCode="General">
                  <c:v>5.33</c:v>
                </c:pt>
                <c:pt idx="2318" formatCode="General">
                  <c:v>5.33</c:v>
                </c:pt>
                <c:pt idx="2319" formatCode="General">
                  <c:v>5.33</c:v>
                </c:pt>
                <c:pt idx="2320" formatCode="General">
                  <c:v>5.33</c:v>
                </c:pt>
                <c:pt idx="2321" formatCode="General">
                  <c:v>5.33</c:v>
                </c:pt>
                <c:pt idx="2322" formatCode="General">
                  <c:v>5.33</c:v>
                </c:pt>
                <c:pt idx="2323" formatCode="General">
                  <c:v>5.33</c:v>
                </c:pt>
                <c:pt idx="2324" formatCode="General">
                  <c:v>5.33</c:v>
                </c:pt>
                <c:pt idx="2325" formatCode="General">
                  <c:v>5.33</c:v>
                </c:pt>
                <c:pt idx="2326" formatCode="General">
                  <c:v>5.33</c:v>
                </c:pt>
                <c:pt idx="2327" formatCode="General">
                  <c:v>5.33</c:v>
                </c:pt>
                <c:pt idx="2328" formatCode="General">
                  <c:v>5.33</c:v>
                </c:pt>
                <c:pt idx="2329" formatCode="General">
                  <c:v>5.33</c:v>
                </c:pt>
                <c:pt idx="2330" formatCode="General">
                  <c:v>5.33</c:v>
                </c:pt>
                <c:pt idx="2331" formatCode="General">
                  <c:v>5.33</c:v>
                </c:pt>
                <c:pt idx="2332" formatCode="General">
                  <c:v>5.33</c:v>
                </c:pt>
                <c:pt idx="2333" formatCode="General">
                  <c:v>5.33</c:v>
                </c:pt>
                <c:pt idx="2334" formatCode="General">
                  <c:v>5.33</c:v>
                </c:pt>
                <c:pt idx="2335" formatCode="General">
                  <c:v>5.33</c:v>
                </c:pt>
                <c:pt idx="2336" formatCode="General">
                  <c:v>5.33</c:v>
                </c:pt>
                <c:pt idx="2337" formatCode="General">
                  <c:v>5.33</c:v>
                </c:pt>
                <c:pt idx="2338" formatCode="General">
                  <c:v>5.33</c:v>
                </c:pt>
                <c:pt idx="2339" formatCode="General">
                  <c:v>5.33</c:v>
                </c:pt>
                <c:pt idx="2340" formatCode="General">
                  <c:v>5.33</c:v>
                </c:pt>
                <c:pt idx="2341" formatCode="General">
                  <c:v>5.33</c:v>
                </c:pt>
                <c:pt idx="2342" formatCode="General">
                  <c:v>5.33</c:v>
                </c:pt>
                <c:pt idx="2343" formatCode="General">
                  <c:v>5.33</c:v>
                </c:pt>
                <c:pt idx="2344" formatCode="General">
                  <c:v>5.33</c:v>
                </c:pt>
                <c:pt idx="2345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 dirty="0"/>
              <a:t>Federal Funds Rate, 2018 - 2024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Graph'!$A$12:$A$2372</c:f>
              <c:numCache>
                <c:formatCode>yyyy\-mm\-dd</c:formatCode>
                <c:ptCount val="236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  <c:pt idx="2097" formatCode="m/d/yyyy">
                  <c:v>45230</c:v>
                </c:pt>
                <c:pt idx="2098" formatCode="m/d/yyyy">
                  <c:v>45231</c:v>
                </c:pt>
                <c:pt idx="2099" formatCode="m/d/yyyy">
                  <c:v>45232</c:v>
                </c:pt>
                <c:pt idx="2100" formatCode="m/d/yyyy">
                  <c:v>45233</c:v>
                </c:pt>
                <c:pt idx="2101" formatCode="m/d/yyyy">
                  <c:v>45234</c:v>
                </c:pt>
                <c:pt idx="2102" formatCode="m/d/yyyy">
                  <c:v>45235</c:v>
                </c:pt>
                <c:pt idx="2103" formatCode="m/d/yyyy">
                  <c:v>45236</c:v>
                </c:pt>
                <c:pt idx="2104" formatCode="m/d/yyyy">
                  <c:v>45237</c:v>
                </c:pt>
                <c:pt idx="2105" formatCode="m/d/yyyy">
                  <c:v>45238</c:v>
                </c:pt>
                <c:pt idx="2106" formatCode="m/d/yyyy">
                  <c:v>45239</c:v>
                </c:pt>
                <c:pt idx="2107" formatCode="m/d/yyyy">
                  <c:v>45240</c:v>
                </c:pt>
                <c:pt idx="2108" formatCode="m/d/yyyy">
                  <c:v>45241</c:v>
                </c:pt>
                <c:pt idx="2109" formatCode="m/d/yyyy">
                  <c:v>45242</c:v>
                </c:pt>
                <c:pt idx="2110" formatCode="m/d/yyyy">
                  <c:v>45243</c:v>
                </c:pt>
                <c:pt idx="2111" formatCode="m/d/yyyy">
                  <c:v>45244</c:v>
                </c:pt>
                <c:pt idx="2112" formatCode="m/d/yyyy">
                  <c:v>45245</c:v>
                </c:pt>
                <c:pt idx="2113" formatCode="m/d/yyyy">
                  <c:v>45246</c:v>
                </c:pt>
                <c:pt idx="2114" formatCode="m/d/yyyy">
                  <c:v>45247</c:v>
                </c:pt>
                <c:pt idx="2115" formatCode="m/d/yyyy">
                  <c:v>45248</c:v>
                </c:pt>
                <c:pt idx="2116" formatCode="m/d/yyyy">
                  <c:v>45249</c:v>
                </c:pt>
                <c:pt idx="2117" formatCode="m/d/yyyy">
                  <c:v>45250</c:v>
                </c:pt>
                <c:pt idx="2118" formatCode="m/d/yyyy">
                  <c:v>45251</c:v>
                </c:pt>
                <c:pt idx="2119" formatCode="m/d/yyyy">
                  <c:v>45252</c:v>
                </c:pt>
                <c:pt idx="2120" formatCode="m/d/yyyy">
                  <c:v>45253</c:v>
                </c:pt>
                <c:pt idx="2121" formatCode="m/d/yyyy">
                  <c:v>45254</c:v>
                </c:pt>
                <c:pt idx="2122" formatCode="m/d/yyyy">
                  <c:v>45255</c:v>
                </c:pt>
                <c:pt idx="2123" formatCode="m/d/yyyy">
                  <c:v>45256</c:v>
                </c:pt>
                <c:pt idx="2124" formatCode="m/d/yyyy">
                  <c:v>45257</c:v>
                </c:pt>
                <c:pt idx="2125" formatCode="m/d/yyyy">
                  <c:v>45258</c:v>
                </c:pt>
                <c:pt idx="2126" formatCode="m/d/yyyy">
                  <c:v>45259</c:v>
                </c:pt>
                <c:pt idx="2127" formatCode="m/d/yyyy">
                  <c:v>45260</c:v>
                </c:pt>
                <c:pt idx="2128" formatCode="m/d/yyyy">
                  <c:v>45261</c:v>
                </c:pt>
                <c:pt idx="2129" formatCode="m/d/yyyy">
                  <c:v>45262</c:v>
                </c:pt>
                <c:pt idx="2130" formatCode="m/d/yyyy">
                  <c:v>45263</c:v>
                </c:pt>
                <c:pt idx="2131" formatCode="m/d/yyyy">
                  <c:v>45264</c:v>
                </c:pt>
                <c:pt idx="2132" formatCode="m/d/yyyy">
                  <c:v>45265</c:v>
                </c:pt>
                <c:pt idx="2133" formatCode="m/d/yyyy">
                  <c:v>45266</c:v>
                </c:pt>
                <c:pt idx="2134" formatCode="m/d/yyyy">
                  <c:v>45267</c:v>
                </c:pt>
                <c:pt idx="2135" formatCode="m/d/yyyy">
                  <c:v>45268</c:v>
                </c:pt>
                <c:pt idx="2136" formatCode="m/d/yyyy">
                  <c:v>45269</c:v>
                </c:pt>
                <c:pt idx="2137" formatCode="m/d/yyyy">
                  <c:v>45270</c:v>
                </c:pt>
                <c:pt idx="2138" formatCode="m/d/yyyy">
                  <c:v>45271</c:v>
                </c:pt>
                <c:pt idx="2139" formatCode="m/d/yyyy">
                  <c:v>45272</c:v>
                </c:pt>
                <c:pt idx="2140" formatCode="m/d/yyyy">
                  <c:v>45273</c:v>
                </c:pt>
                <c:pt idx="2141" formatCode="m/d/yyyy">
                  <c:v>45274</c:v>
                </c:pt>
                <c:pt idx="2142" formatCode="m/d/yyyy">
                  <c:v>45275</c:v>
                </c:pt>
                <c:pt idx="2143" formatCode="m/d/yyyy">
                  <c:v>45276</c:v>
                </c:pt>
                <c:pt idx="2144" formatCode="m/d/yyyy">
                  <c:v>45277</c:v>
                </c:pt>
                <c:pt idx="2145" formatCode="m/d/yyyy">
                  <c:v>45278</c:v>
                </c:pt>
                <c:pt idx="2146" formatCode="m/d/yyyy">
                  <c:v>45279</c:v>
                </c:pt>
                <c:pt idx="2147" formatCode="m/d/yyyy">
                  <c:v>45280</c:v>
                </c:pt>
                <c:pt idx="2148" formatCode="m/d/yyyy">
                  <c:v>45281</c:v>
                </c:pt>
                <c:pt idx="2149" formatCode="m/d/yyyy">
                  <c:v>45282</c:v>
                </c:pt>
                <c:pt idx="2150" formatCode="m/d/yyyy">
                  <c:v>45283</c:v>
                </c:pt>
                <c:pt idx="2151" formatCode="m/d/yyyy">
                  <c:v>45284</c:v>
                </c:pt>
                <c:pt idx="2152" formatCode="m/d/yyyy">
                  <c:v>45285</c:v>
                </c:pt>
                <c:pt idx="2153" formatCode="m/d/yyyy">
                  <c:v>45286</c:v>
                </c:pt>
                <c:pt idx="2154" formatCode="m/d/yyyy">
                  <c:v>45287</c:v>
                </c:pt>
                <c:pt idx="2155" formatCode="m/d/yyyy">
                  <c:v>45288</c:v>
                </c:pt>
                <c:pt idx="2156" formatCode="m/d/yyyy">
                  <c:v>45289</c:v>
                </c:pt>
                <c:pt idx="2157" formatCode="m/d/yyyy">
                  <c:v>45290</c:v>
                </c:pt>
                <c:pt idx="2158" formatCode="m/d/yyyy">
                  <c:v>45291</c:v>
                </c:pt>
                <c:pt idx="2159" formatCode="m/d/yyyy">
                  <c:v>45292</c:v>
                </c:pt>
                <c:pt idx="2160" formatCode="m/d/yyyy">
                  <c:v>45293</c:v>
                </c:pt>
                <c:pt idx="2161" formatCode="m/d/yyyy">
                  <c:v>45294</c:v>
                </c:pt>
                <c:pt idx="2162" formatCode="m/d/yyyy">
                  <c:v>45295</c:v>
                </c:pt>
                <c:pt idx="2163" formatCode="m/d/yyyy">
                  <c:v>45296</c:v>
                </c:pt>
                <c:pt idx="2164" formatCode="m/d/yyyy">
                  <c:v>45297</c:v>
                </c:pt>
                <c:pt idx="2165" formatCode="m/d/yyyy">
                  <c:v>45298</c:v>
                </c:pt>
                <c:pt idx="2166" formatCode="m/d/yyyy">
                  <c:v>45299</c:v>
                </c:pt>
                <c:pt idx="2167" formatCode="m/d/yyyy">
                  <c:v>45300</c:v>
                </c:pt>
                <c:pt idx="2168" formatCode="m/d/yyyy">
                  <c:v>45301</c:v>
                </c:pt>
                <c:pt idx="2169" formatCode="m/d/yyyy">
                  <c:v>45302</c:v>
                </c:pt>
                <c:pt idx="2170" formatCode="m/d/yyyy">
                  <c:v>45303</c:v>
                </c:pt>
                <c:pt idx="2171" formatCode="m/d/yyyy">
                  <c:v>45304</c:v>
                </c:pt>
                <c:pt idx="2172" formatCode="m/d/yyyy">
                  <c:v>45305</c:v>
                </c:pt>
                <c:pt idx="2173" formatCode="m/d/yyyy">
                  <c:v>45306</c:v>
                </c:pt>
                <c:pt idx="2174" formatCode="m/d/yyyy">
                  <c:v>45307</c:v>
                </c:pt>
                <c:pt idx="2175" formatCode="m/d/yyyy">
                  <c:v>45308</c:v>
                </c:pt>
                <c:pt idx="2176" formatCode="m/d/yyyy">
                  <c:v>45309</c:v>
                </c:pt>
                <c:pt idx="2177" formatCode="m/d/yyyy">
                  <c:v>45310</c:v>
                </c:pt>
                <c:pt idx="2178" formatCode="m/d/yyyy">
                  <c:v>45311</c:v>
                </c:pt>
                <c:pt idx="2179" formatCode="m/d/yyyy">
                  <c:v>45312</c:v>
                </c:pt>
                <c:pt idx="2180" formatCode="m/d/yyyy">
                  <c:v>45313</c:v>
                </c:pt>
                <c:pt idx="2181" formatCode="m/d/yyyy">
                  <c:v>45314</c:v>
                </c:pt>
                <c:pt idx="2182" formatCode="m/d/yyyy">
                  <c:v>45315</c:v>
                </c:pt>
                <c:pt idx="2183" formatCode="m/d/yyyy">
                  <c:v>45316</c:v>
                </c:pt>
                <c:pt idx="2184" formatCode="m/d/yyyy">
                  <c:v>45317</c:v>
                </c:pt>
                <c:pt idx="2185" formatCode="m/d/yyyy">
                  <c:v>45318</c:v>
                </c:pt>
                <c:pt idx="2186" formatCode="m/d/yyyy">
                  <c:v>45319</c:v>
                </c:pt>
                <c:pt idx="2187" formatCode="m/d/yyyy">
                  <c:v>45320</c:v>
                </c:pt>
                <c:pt idx="2188" formatCode="m/d/yyyy">
                  <c:v>45321</c:v>
                </c:pt>
                <c:pt idx="2189" formatCode="m/d/yyyy">
                  <c:v>45322</c:v>
                </c:pt>
                <c:pt idx="2190" formatCode="m/d/yyyy">
                  <c:v>45323</c:v>
                </c:pt>
                <c:pt idx="2191" formatCode="m/d/yyyy">
                  <c:v>45324</c:v>
                </c:pt>
                <c:pt idx="2192" formatCode="m/d/yyyy">
                  <c:v>45325</c:v>
                </c:pt>
                <c:pt idx="2193" formatCode="m/d/yyyy">
                  <c:v>45326</c:v>
                </c:pt>
                <c:pt idx="2194" formatCode="m/d/yyyy">
                  <c:v>45327</c:v>
                </c:pt>
                <c:pt idx="2195" formatCode="m/d/yyyy">
                  <c:v>45328</c:v>
                </c:pt>
                <c:pt idx="2196" formatCode="m/d/yyyy">
                  <c:v>45329</c:v>
                </c:pt>
                <c:pt idx="2197" formatCode="m/d/yyyy">
                  <c:v>45330</c:v>
                </c:pt>
                <c:pt idx="2198" formatCode="m/d/yyyy">
                  <c:v>45331</c:v>
                </c:pt>
                <c:pt idx="2199" formatCode="m/d/yyyy">
                  <c:v>45332</c:v>
                </c:pt>
                <c:pt idx="2200" formatCode="m/d/yyyy">
                  <c:v>45333</c:v>
                </c:pt>
                <c:pt idx="2201" formatCode="m/d/yyyy">
                  <c:v>45334</c:v>
                </c:pt>
                <c:pt idx="2202" formatCode="m/d/yyyy">
                  <c:v>45335</c:v>
                </c:pt>
                <c:pt idx="2203" formatCode="m/d/yyyy">
                  <c:v>45336</c:v>
                </c:pt>
                <c:pt idx="2204" formatCode="m/d/yyyy">
                  <c:v>45337</c:v>
                </c:pt>
                <c:pt idx="2205" formatCode="m/d/yyyy">
                  <c:v>45338</c:v>
                </c:pt>
                <c:pt idx="2206" formatCode="m/d/yyyy">
                  <c:v>45339</c:v>
                </c:pt>
                <c:pt idx="2207" formatCode="m/d/yyyy">
                  <c:v>45340</c:v>
                </c:pt>
                <c:pt idx="2208" formatCode="m/d/yyyy">
                  <c:v>45341</c:v>
                </c:pt>
                <c:pt idx="2209" formatCode="m/d/yyyy">
                  <c:v>45342</c:v>
                </c:pt>
                <c:pt idx="2210" formatCode="m/d/yyyy">
                  <c:v>45343</c:v>
                </c:pt>
                <c:pt idx="2211" formatCode="m/d/yyyy">
                  <c:v>45344</c:v>
                </c:pt>
                <c:pt idx="2212" formatCode="m/d/yyyy">
                  <c:v>45345</c:v>
                </c:pt>
                <c:pt idx="2213" formatCode="m/d/yyyy">
                  <c:v>45346</c:v>
                </c:pt>
                <c:pt idx="2214" formatCode="m/d/yyyy">
                  <c:v>45347</c:v>
                </c:pt>
                <c:pt idx="2215" formatCode="m/d/yyyy">
                  <c:v>45348</c:v>
                </c:pt>
                <c:pt idx="2216" formatCode="m/d/yyyy">
                  <c:v>45349</c:v>
                </c:pt>
                <c:pt idx="2217" formatCode="m/d/yyyy">
                  <c:v>45350</c:v>
                </c:pt>
                <c:pt idx="2218" formatCode="m/d/yyyy">
                  <c:v>45351</c:v>
                </c:pt>
                <c:pt idx="2219" formatCode="m/d/yyyy">
                  <c:v>45352</c:v>
                </c:pt>
                <c:pt idx="2220" formatCode="m/d/yyyy">
                  <c:v>45353</c:v>
                </c:pt>
                <c:pt idx="2221" formatCode="m/d/yyyy">
                  <c:v>45354</c:v>
                </c:pt>
                <c:pt idx="2222" formatCode="m/d/yyyy">
                  <c:v>45355</c:v>
                </c:pt>
                <c:pt idx="2223" formatCode="m/d/yyyy">
                  <c:v>45356</c:v>
                </c:pt>
                <c:pt idx="2224" formatCode="m/d/yyyy">
                  <c:v>45357</c:v>
                </c:pt>
                <c:pt idx="2225" formatCode="m/d/yyyy">
                  <c:v>45358</c:v>
                </c:pt>
                <c:pt idx="2226" formatCode="m/d/yyyy">
                  <c:v>45359</c:v>
                </c:pt>
                <c:pt idx="2227" formatCode="m/d/yyyy">
                  <c:v>45360</c:v>
                </c:pt>
                <c:pt idx="2228" formatCode="m/d/yyyy">
                  <c:v>45361</c:v>
                </c:pt>
                <c:pt idx="2229" formatCode="m/d/yyyy">
                  <c:v>45362</c:v>
                </c:pt>
                <c:pt idx="2230" formatCode="m/d/yyyy">
                  <c:v>45363</c:v>
                </c:pt>
                <c:pt idx="2231" formatCode="m/d/yyyy">
                  <c:v>45364</c:v>
                </c:pt>
                <c:pt idx="2232" formatCode="m/d/yyyy">
                  <c:v>45365</c:v>
                </c:pt>
                <c:pt idx="2233" formatCode="m/d/yyyy">
                  <c:v>45366</c:v>
                </c:pt>
                <c:pt idx="2234" formatCode="m/d/yyyy">
                  <c:v>45367</c:v>
                </c:pt>
                <c:pt idx="2235" formatCode="m/d/yyyy">
                  <c:v>45368</c:v>
                </c:pt>
                <c:pt idx="2236" formatCode="m/d/yyyy">
                  <c:v>45369</c:v>
                </c:pt>
                <c:pt idx="2237" formatCode="m/d/yyyy">
                  <c:v>45370</c:v>
                </c:pt>
                <c:pt idx="2238" formatCode="m/d/yyyy">
                  <c:v>45371</c:v>
                </c:pt>
                <c:pt idx="2239" formatCode="m/d/yyyy">
                  <c:v>45372</c:v>
                </c:pt>
                <c:pt idx="2240" formatCode="m/d/yyyy">
                  <c:v>45373</c:v>
                </c:pt>
                <c:pt idx="2241" formatCode="m/d/yyyy">
                  <c:v>45374</c:v>
                </c:pt>
                <c:pt idx="2242" formatCode="m/d/yyyy">
                  <c:v>45375</c:v>
                </c:pt>
                <c:pt idx="2243" formatCode="m/d/yyyy">
                  <c:v>45376</c:v>
                </c:pt>
                <c:pt idx="2244" formatCode="m/d/yyyy">
                  <c:v>45377</c:v>
                </c:pt>
                <c:pt idx="2245" formatCode="m/d/yyyy">
                  <c:v>45378</c:v>
                </c:pt>
                <c:pt idx="2246" formatCode="m/d/yyyy">
                  <c:v>45379</c:v>
                </c:pt>
                <c:pt idx="2247" formatCode="m/d/yyyy">
                  <c:v>45380</c:v>
                </c:pt>
                <c:pt idx="2248" formatCode="m/d/yyyy">
                  <c:v>45381</c:v>
                </c:pt>
                <c:pt idx="2249" formatCode="m/d/yyyy">
                  <c:v>45382</c:v>
                </c:pt>
                <c:pt idx="2250" formatCode="m/d/yyyy">
                  <c:v>45383</c:v>
                </c:pt>
                <c:pt idx="2251" formatCode="m/d/yyyy">
                  <c:v>45384</c:v>
                </c:pt>
                <c:pt idx="2252" formatCode="m/d/yyyy">
                  <c:v>45385</c:v>
                </c:pt>
                <c:pt idx="2253" formatCode="m/d/yyyy">
                  <c:v>45386</c:v>
                </c:pt>
                <c:pt idx="2254" formatCode="m/d/yyyy">
                  <c:v>45387</c:v>
                </c:pt>
                <c:pt idx="2255" formatCode="m/d/yyyy">
                  <c:v>45388</c:v>
                </c:pt>
                <c:pt idx="2256" formatCode="m/d/yyyy">
                  <c:v>45389</c:v>
                </c:pt>
                <c:pt idx="2257" formatCode="m/d/yyyy">
                  <c:v>45390</c:v>
                </c:pt>
                <c:pt idx="2258" formatCode="m/d/yyyy">
                  <c:v>45391</c:v>
                </c:pt>
                <c:pt idx="2259" formatCode="m/d/yyyy">
                  <c:v>45392</c:v>
                </c:pt>
                <c:pt idx="2260" formatCode="m/d/yyyy">
                  <c:v>45393</c:v>
                </c:pt>
                <c:pt idx="2261" formatCode="m/d/yyyy">
                  <c:v>45394</c:v>
                </c:pt>
                <c:pt idx="2262" formatCode="m/d/yyyy">
                  <c:v>45395</c:v>
                </c:pt>
                <c:pt idx="2263" formatCode="m/d/yyyy">
                  <c:v>45396</c:v>
                </c:pt>
                <c:pt idx="2264" formatCode="m/d/yyyy">
                  <c:v>45397</c:v>
                </c:pt>
                <c:pt idx="2265" formatCode="m/d/yyyy">
                  <c:v>45398</c:v>
                </c:pt>
                <c:pt idx="2266" formatCode="m/d/yyyy">
                  <c:v>45399</c:v>
                </c:pt>
                <c:pt idx="2267" formatCode="m/d/yyyy">
                  <c:v>45400</c:v>
                </c:pt>
                <c:pt idx="2268" formatCode="m/d/yyyy">
                  <c:v>45401</c:v>
                </c:pt>
                <c:pt idx="2269" formatCode="m/d/yyyy">
                  <c:v>45402</c:v>
                </c:pt>
                <c:pt idx="2270" formatCode="m/d/yyyy">
                  <c:v>45403</c:v>
                </c:pt>
                <c:pt idx="2271" formatCode="m/d/yyyy">
                  <c:v>45404</c:v>
                </c:pt>
                <c:pt idx="2272" formatCode="m/d/yyyy">
                  <c:v>45405</c:v>
                </c:pt>
                <c:pt idx="2273" formatCode="m/d/yyyy">
                  <c:v>45406</c:v>
                </c:pt>
                <c:pt idx="2274" formatCode="m/d/yyyy">
                  <c:v>45407</c:v>
                </c:pt>
                <c:pt idx="2275" formatCode="m/d/yyyy">
                  <c:v>45408</c:v>
                </c:pt>
                <c:pt idx="2276" formatCode="m/d/yyyy">
                  <c:v>45409</c:v>
                </c:pt>
                <c:pt idx="2277" formatCode="m/d/yyyy">
                  <c:v>45410</c:v>
                </c:pt>
                <c:pt idx="2278" formatCode="m/d/yyyy">
                  <c:v>45411</c:v>
                </c:pt>
                <c:pt idx="2279" formatCode="m/d/yyyy">
                  <c:v>45412</c:v>
                </c:pt>
                <c:pt idx="2280" formatCode="m/d/yyyy">
                  <c:v>45413</c:v>
                </c:pt>
                <c:pt idx="2281" formatCode="m/d/yyyy">
                  <c:v>45414</c:v>
                </c:pt>
                <c:pt idx="2282" formatCode="m/d/yyyy">
                  <c:v>45415</c:v>
                </c:pt>
                <c:pt idx="2283" formatCode="m/d/yyyy">
                  <c:v>45416</c:v>
                </c:pt>
                <c:pt idx="2284" formatCode="m/d/yyyy">
                  <c:v>45417</c:v>
                </c:pt>
                <c:pt idx="2285" formatCode="m/d/yyyy">
                  <c:v>45418</c:v>
                </c:pt>
                <c:pt idx="2286" formatCode="m/d/yyyy">
                  <c:v>45419</c:v>
                </c:pt>
                <c:pt idx="2287" formatCode="m/d/yyyy">
                  <c:v>45420</c:v>
                </c:pt>
                <c:pt idx="2288" formatCode="m/d/yyyy">
                  <c:v>45421</c:v>
                </c:pt>
                <c:pt idx="2289" formatCode="m/d/yyyy">
                  <c:v>45422</c:v>
                </c:pt>
                <c:pt idx="2290" formatCode="m/d/yyyy">
                  <c:v>45423</c:v>
                </c:pt>
                <c:pt idx="2291" formatCode="m/d/yyyy">
                  <c:v>45424</c:v>
                </c:pt>
                <c:pt idx="2292" formatCode="m/d/yyyy">
                  <c:v>45425</c:v>
                </c:pt>
                <c:pt idx="2293" formatCode="m/d/yyyy">
                  <c:v>45426</c:v>
                </c:pt>
                <c:pt idx="2294" formatCode="m/d/yyyy">
                  <c:v>45427</c:v>
                </c:pt>
                <c:pt idx="2295" formatCode="m/d/yyyy">
                  <c:v>45428</c:v>
                </c:pt>
                <c:pt idx="2296" formatCode="m/d/yyyy">
                  <c:v>45429</c:v>
                </c:pt>
                <c:pt idx="2297" formatCode="m/d/yyyy">
                  <c:v>45430</c:v>
                </c:pt>
                <c:pt idx="2298" formatCode="m/d/yyyy">
                  <c:v>45431</c:v>
                </c:pt>
                <c:pt idx="2299" formatCode="m/d/yyyy">
                  <c:v>45432</c:v>
                </c:pt>
                <c:pt idx="2300" formatCode="m/d/yyyy">
                  <c:v>45433</c:v>
                </c:pt>
                <c:pt idx="2301" formatCode="m/d/yyyy">
                  <c:v>45434</c:v>
                </c:pt>
                <c:pt idx="2302" formatCode="m/d/yyyy">
                  <c:v>45435</c:v>
                </c:pt>
                <c:pt idx="2303" formatCode="m/d/yyyy">
                  <c:v>45436</c:v>
                </c:pt>
                <c:pt idx="2304" formatCode="m/d/yyyy">
                  <c:v>45437</c:v>
                </c:pt>
                <c:pt idx="2305" formatCode="m/d/yyyy">
                  <c:v>45438</c:v>
                </c:pt>
                <c:pt idx="2306" formatCode="m/d/yyyy">
                  <c:v>45439</c:v>
                </c:pt>
                <c:pt idx="2307" formatCode="m/d/yyyy">
                  <c:v>45440</c:v>
                </c:pt>
                <c:pt idx="2308" formatCode="m/d/yyyy">
                  <c:v>45441</c:v>
                </c:pt>
                <c:pt idx="2309" formatCode="m/d/yyyy">
                  <c:v>45442</c:v>
                </c:pt>
                <c:pt idx="2310" formatCode="m/d/yyyy">
                  <c:v>45443</c:v>
                </c:pt>
                <c:pt idx="2311" formatCode="m/d/yyyy">
                  <c:v>45444</c:v>
                </c:pt>
                <c:pt idx="2312" formatCode="m/d/yyyy">
                  <c:v>45445</c:v>
                </c:pt>
                <c:pt idx="2313" formatCode="m/d/yyyy">
                  <c:v>45446</c:v>
                </c:pt>
                <c:pt idx="2314" formatCode="m/d/yyyy">
                  <c:v>45447</c:v>
                </c:pt>
                <c:pt idx="2315" formatCode="m/d/yyyy">
                  <c:v>45448</c:v>
                </c:pt>
                <c:pt idx="2316" formatCode="m/d/yyyy">
                  <c:v>45449</c:v>
                </c:pt>
                <c:pt idx="2317" formatCode="m/d/yyyy">
                  <c:v>45450</c:v>
                </c:pt>
                <c:pt idx="2318" formatCode="m/d/yyyy">
                  <c:v>45451</c:v>
                </c:pt>
                <c:pt idx="2319" formatCode="m/d/yyyy">
                  <c:v>45452</c:v>
                </c:pt>
                <c:pt idx="2320" formatCode="m/d/yyyy">
                  <c:v>45453</c:v>
                </c:pt>
                <c:pt idx="2321" formatCode="m/d/yyyy">
                  <c:v>45454</c:v>
                </c:pt>
                <c:pt idx="2322" formatCode="m/d/yyyy">
                  <c:v>45455</c:v>
                </c:pt>
                <c:pt idx="2323" formatCode="m/d/yyyy">
                  <c:v>45456</c:v>
                </c:pt>
                <c:pt idx="2324" formatCode="m/d/yyyy">
                  <c:v>45457</c:v>
                </c:pt>
                <c:pt idx="2325" formatCode="m/d/yyyy">
                  <c:v>45458</c:v>
                </c:pt>
                <c:pt idx="2326" formatCode="m/d/yyyy">
                  <c:v>45459</c:v>
                </c:pt>
                <c:pt idx="2327" formatCode="m/d/yyyy">
                  <c:v>45460</c:v>
                </c:pt>
                <c:pt idx="2328" formatCode="m/d/yyyy">
                  <c:v>45461</c:v>
                </c:pt>
                <c:pt idx="2329" formatCode="m/d/yyyy">
                  <c:v>45462</c:v>
                </c:pt>
                <c:pt idx="2330" formatCode="m/d/yyyy">
                  <c:v>45463</c:v>
                </c:pt>
                <c:pt idx="2331" formatCode="m/d/yyyy">
                  <c:v>45464</c:v>
                </c:pt>
                <c:pt idx="2332" formatCode="m/d/yyyy">
                  <c:v>45465</c:v>
                </c:pt>
                <c:pt idx="2333" formatCode="m/d/yyyy">
                  <c:v>45466</c:v>
                </c:pt>
                <c:pt idx="2334" formatCode="m/d/yyyy">
                  <c:v>45467</c:v>
                </c:pt>
                <c:pt idx="2335" formatCode="m/d/yyyy">
                  <c:v>45468</c:v>
                </c:pt>
                <c:pt idx="2336" formatCode="m/d/yyyy">
                  <c:v>45469</c:v>
                </c:pt>
                <c:pt idx="2337" formatCode="m/d/yyyy">
                  <c:v>45470</c:v>
                </c:pt>
                <c:pt idx="2338" formatCode="m/d/yyyy">
                  <c:v>45471</c:v>
                </c:pt>
                <c:pt idx="2339" formatCode="m/d/yyyy">
                  <c:v>45472</c:v>
                </c:pt>
                <c:pt idx="2340" formatCode="m/d/yyyy">
                  <c:v>45473</c:v>
                </c:pt>
                <c:pt idx="2341" formatCode="m/d/yyyy">
                  <c:v>45474</c:v>
                </c:pt>
                <c:pt idx="2342" formatCode="m/d/yyyy">
                  <c:v>45475</c:v>
                </c:pt>
                <c:pt idx="2343" formatCode="m/d/yyyy">
                  <c:v>45476</c:v>
                </c:pt>
                <c:pt idx="2344" formatCode="m/d/yyyy">
                  <c:v>45477</c:v>
                </c:pt>
                <c:pt idx="2345" formatCode="m/d/yyyy">
                  <c:v>45478</c:v>
                </c:pt>
              </c:numCache>
            </c:numRef>
          </c:cat>
          <c:val>
            <c:numRef>
              <c:f>'FRED Graph'!$B$12:$B$2372</c:f>
              <c:numCache>
                <c:formatCode>0.00</c:formatCode>
                <c:ptCount val="236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  <c:pt idx="2097" formatCode="General">
                  <c:v>5.33</c:v>
                </c:pt>
                <c:pt idx="2098" formatCode="General">
                  <c:v>5.33</c:v>
                </c:pt>
                <c:pt idx="2099" formatCode="General">
                  <c:v>5.33</c:v>
                </c:pt>
                <c:pt idx="2100" formatCode="General">
                  <c:v>5.33</c:v>
                </c:pt>
                <c:pt idx="2101" formatCode="General">
                  <c:v>5.33</c:v>
                </c:pt>
                <c:pt idx="2102" formatCode="General">
                  <c:v>5.33</c:v>
                </c:pt>
                <c:pt idx="2103" formatCode="General">
                  <c:v>5.33</c:v>
                </c:pt>
                <c:pt idx="2104" formatCode="General">
                  <c:v>5.33</c:v>
                </c:pt>
                <c:pt idx="2105" formatCode="General">
                  <c:v>5.33</c:v>
                </c:pt>
                <c:pt idx="2106" formatCode="General">
                  <c:v>5.33</c:v>
                </c:pt>
                <c:pt idx="2107" formatCode="General">
                  <c:v>5.33</c:v>
                </c:pt>
                <c:pt idx="2108" formatCode="General">
                  <c:v>5.33</c:v>
                </c:pt>
                <c:pt idx="2109" formatCode="General">
                  <c:v>5.33</c:v>
                </c:pt>
                <c:pt idx="2110" formatCode="General">
                  <c:v>5.33</c:v>
                </c:pt>
                <c:pt idx="2111" formatCode="General">
                  <c:v>5.33</c:v>
                </c:pt>
                <c:pt idx="2112" formatCode="General">
                  <c:v>5.33</c:v>
                </c:pt>
                <c:pt idx="2113" formatCode="General">
                  <c:v>5.33</c:v>
                </c:pt>
                <c:pt idx="2114" formatCode="General">
                  <c:v>5.33</c:v>
                </c:pt>
                <c:pt idx="2115" formatCode="General">
                  <c:v>5.33</c:v>
                </c:pt>
                <c:pt idx="2116" formatCode="General">
                  <c:v>5.33</c:v>
                </c:pt>
                <c:pt idx="2117" formatCode="General">
                  <c:v>5.33</c:v>
                </c:pt>
                <c:pt idx="2118" formatCode="General">
                  <c:v>5.33</c:v>
                </c:pt>
                <c:pt idx="2119" formatCode="General">
                  <c:v>5.33</c:v>
                </c:pt>
                <c:pt idx="2120" formatCode="General">
                  <c:v>5.33</c:v>
                </c:pt>
                <c:pt idx="2121" formatCode="General">
                  <c:v>5.33</c:v>
                </c:pt>
                <c:pt idx="2122" formatCode="General">
                  <c:v>5.33</c:v>
                </c:pt>
                <c:pt idx="2123" formatCode="General">
                  <c:v>5.33</c:v>
                </c:pt>
                <c:pt idx="2124" formatCode="General">
                  <c:v>5.33</c:v>
                </c:pt>
                <c:pt idx="2125" formatCode="General">
                  <c:v>5.33</c:v>
                </c:pt>
                <c:pt idx="2126" formatCode="General">
                  <c:v>5.33</c:v>
                </c:pt>
                <c:pt idx="2127" formatCode="General">
                  <c:v>5.33</c:v>
                </c:pt>
                <c:pt idx="2128" formatCode="General">
                  <c:v>5.33</c:v>
                </c:pt>
                <c:pt idx="2129" formatCode="General">
                  <c:v>5.33</c:v>
                </c:pt>
                <c:pt idx="2130" formatCode="General">
                  <c:v>5.33</c:v>
                </c:pt>
                <c:pt idx="2131" formatCode="General">
                  <c:v>5.33</c:v>
                </c:pt>
                <c:pt idx="2132" formatCode="General">
                  <c:v>5.33</c:v>
                </c:pt>
                <c:pt idx="2133" formatCode="General">
                  <c:v>5.33</c:v>
                </c:pt>
                <c:pt idx="2134" formatCode="General">
                  <c:v>5.33</c:v>
                </c:pt>
                <c:pt idx="2135" formatCode="General">
                  <c:v>5.33</c:v>
                </c:pt>
                <c:pt idx="2136" formatCode="General">
                  <c:v>5.33</c:v>
                </c:pt>
                <c:pt idx="2137" formatCode="General">
                  <c:v>5.33</c:v>
                </c:pt>
                <c:pt idx="2138" formatCode="General">
                  <c:v>5.33</c:v>
                </c:pt>
                <c:pt idx="2139" formatCode="General">
                  <c:v>5.33</c:v>
                </c:pt>
                <c:pt idx="2140" formatCode="General">
                  <c:v>5.33</c:v>
                </c:pt>
                <c:pt idx="2141" formatCode="General">
                  <c:v>5.33</c:v>
                </c:pt>
                <c:pt idx="2142" formatCode="General">
                  <c:v>5.33</c:v>
                </c:pt>
                <c:pt idx="2143" formatCode="General">
                  <c:v>5.33</c:v>
                </c:pt>
                <c:pt idx="2144" formatCode="General">
                  <c:v>5.33</c:v>
                </c:pt>
                <c:pt idx="2145" formatCode="General">
                  <c:v>5.33</c:v>
                </c:pt>
                <c:pt idx="2146" formatCode="General">
                  <c:v>5.33</c:v>
                </c:pt>
                <c:pt idx="2147" formatCode="General">
                  <c:v>5.33</c:v>
                </c:pt>
                <c:pt idx="2148" formatCode="General">
                  <c:v>5.33</c:v>
                </c:pt>
                <c:pt idx="2149" formatCode="General">
                  <c:v>5.33</c:v>
                </c:pt>
                <c:pt idx="2150" formatCode="General">
                  <c:v>5.33</c:v>
                </c:pt>
                <c:pt idx="2151" formatCode="General">
                  <c:v>5.33</c:v>
                </c:pt>
                <c:pt idx="2152" formatCode="General">
                  <c:v>5.33</c:v>
                </c:pt>
                <c:pt idx="2153" formatCode="General">
                  <c:v>5.33</c:v>
                </c:pt>
                <c:pt idx="2154" formatCode="General">
                  <c:v>5.33</c:v>
                </c:pt>
                <c:pt idx="2155" formatCode="General">
                  <c:v>5.33</c:v>
                </c:pt>
                <c:pt idx="2156" formatCode="General">
                  <c:v>5.33</c:v>
                </c:pt>
                <c:pt idx="2157" formatCode="General">
                  <c:v>5.33</c:v>
                </c:pt>
                <c:pt idx="2158" formatCode="General">
                  <c:v>5.33</c:v>
                </c:pt>
                <c:pt idx="2159" formatCode="General">
                  <c:v>5.33</c:v>
                </c:pt>
                <c:pt idx="2160" formatCode="General">
                  <c:v>5.33</c:v>
                </c:pt>
                <c:pt idx="2161" formatCode="General">
                  <c:v>5.33</c:v>
                </c:pt>
                <c:pt idx="2162" formatCode="General">
                  <c:v>5.33</c:v>
                </c:pt>
                <c:pt idx="2163" formatCode="General">
                  <c:v>5.33</c:v>
                </c:pt>
                <c:pt idx="2164" formatCode="General">
                  <c:v>5.33</c:v>
                </c:pt>
                <c:pt idx="2165" formatCode="General">
                  <c:v>5.33</c:v>
                </c:pt>
                <c:pt idx="2166" formatCode="General">
                  <c:v>5.33</c:v>
                </c:pt>
                <c:pt idx="2167" formatCode="General">
                  <c:v>5.33</c:v>
                </c:pt>
                <c:pt idx="2168" formatCode="General">
                  <c:v>5.33</c:v>
                </c:pt>
                <c:pt idx="2169" formatCode="General">
                  <c:v>5.33</c:v>
                </c:pt>
                <c:pt idx="2170" formatCode="General">
                  <c:v>5.33</c:v>
                </c:pt>
                <c:pt idx="2171" formatCode="General">
                  <c:v>5.33</c:v>
                </c:pt>
                <c:pt idx="2172" formatCode="General">
                  <c:v>5.33</c:v>
                </c:pt>
                <c:pt idx="2173" formatCode="General">
                  <c:v>5.33</c:v>
                </c:pt>
                <c:pt idx="2174" formatCode="General">
                  <c:v>5.33</c:v>
                </c:pt>
                <c:pt idx="2175" formatCode="General">
                  <c:v>5.33</c:v>
                </c:pt>
                <c:pt idx="2176" formatCode="General">
                  <c:v>5.33</c:v>
                </c:pt>
                <c:pt idx="2177" formatCode="General">
                  <c:v>5.33</c:v>
                </c:pt>
                <c:pt idx="2178" formatCode="General">
                  <c:v>5.33</c:v>
                </c:pt>
                <c:pt idx="2179" formatCode="General">
                  <c:v>5.33</c:v>
                </c:pt>
                <c:pt idx="2180" formatCode="General">
                  <c:v>5.33</c:v>
                </c:pt>
                <c:pt idx="2181" formatCode="General">
                  <c:v>5.33</c:v>
                </c:pt>
                <c:pt idx="2182" formatCode="General">
                  <c:v>5.33</c:v>
                </c:pt>
                <c:pt idx="2183" formatCode="General">
                  <c:v>5.33</c:v>
                </c:pt>
                <c:pt idx="2184" formatCode="General">
                  <c:v>5.33</c:v>
                </c:pt>
                <c:pt idx="2185" formatCode="General">
                  <c:v>5.33</c:v>
                </c:pt>
                <c:pt idx="2186" formatCode="General">
                  <c:v>5.33</c:v>
                </c:pt>
                <c:pt idx="2187" formatCode="General">
                  <c:v>5.33</c:v>
                </c:pt>
                <c:pt idx="2188" formatCode="General">
                  <c:v>5.33</c:v>
                </c:pt>
                <c:pt idx="2189" formatCode="General">
                  <c:v>5.33</c:v>
                </c:pt>
                <c:pt idx="2190" formatCode="General">
                  <c:v>5.33</c:v>
                </c:pt>
                <c:pt idx="2191" formatCode="General">
                  <c:v>5.33</c:v>
                </c:pt>
                <c:pt idx="2192" formatCode="General">
                  <c:v>5.33</c:v>
                </c:pt>
                <c:pt idx="2193" formatCode="General">
                  <c:v>5.33</c:v>
                </c:pt>
                <c:pt idx="2194" formatCode="General">
                  <c:v>5.33</c:v>
                </c:pt>
                <c:pt idx="2195" formatCode="General">
                  <c:v>5.33</c:v>
                </c:pt>
                <c:pt idx="2196" formatCode="General">
                  <c:v>5.33</c:v>
                </c:pt>
                <c:pt idx="2197" formatCode="General">
                  <c:v>5.33</c:v>
                </c:pt>
                <c:pt idx="2198" formatCode="General">
                  <c:v>5.33</c:v>
                </c:pt>
                <c:pt idx="2199" formatCode="General">
                  <c:v>5.33</c:v>
                </c:pt>
                <c:pt idx="2200" formatCode="General">
                  <c:v>5.33</c:v>
                </c:pt>
                <c:pt idx="2201" formatCode="General">
                  <c:v>5.33</c:v>
                </c:pt>
                <c:pt idx="2202" formatCode="General">
                  <c:v>5.33</c:v>
                </c:pt>
                <c:pt idx="2203" formatCode="General">
                  <c:v>5.33</c:v>
                </c:pt>
                <c:pt idx="2204" formatCode="General">
                  <c:v>5.33</c:v>
                </c:pt>
                <c:pt idx="2205" formatCode="General">
                  <c:v>5.33</c:v>
                </c:pt>
                <c:pt idx="2206" formatCode="General">
                  <c:v>5.33</c:v>
                </c:pt>
                <c:pt idx="2207" formatCode="General">
                  <c:v>5.33</c:v>
                </c:pt>
                <c:pt idx="2208" formatCode="General">
                  <c:v>5.33</c:v>
                </c:pt>
                <c:pt idx="2209" formatCode="General">
                  <c:v>5.33</c:v>
                </c:pt>
                <c:pt idx="2210" formatCode="General">
                  <c:v>5.33</c:v>
                </c:pt>
                <c:pt idx="2211" formatCode="General">
                  <c:v>5.33</c:v>
                </c:pt>
                <c:pt idx="2212" formatCode="General">
                  <c:v>5.33</c:v>
                </c:pt>
                <c:pt idx="2213" formatCode="General">
                  <c:v>5.33</c:v>
                </c:pt>
                <c:pt idx="2214" formatCode="General">
                  <c:v>5.33</c:v>
                </c:pt>
                <c:pt idx="2215" formatCode="General">
                  <c:v>5.33</c:v>
                </c:pt>
                <c:pt idx="2216" formatCode="General">
                  <c:v>5.33</c:v>
                </c:pt>
                <c:pt idx="2217" formatCode="General">
                  <c:v>5.33</c:v>
                </c:pt>
                <c:pt idx="2218" formatCode="General">
                  <c:v>5.33</c:v>
                </c:pt>
                <c:pt idx="2219" formatCode="General">
                  <c:v>5.33</c:v>
                </c:pt>
                <c:pt idx="2220" formatCode="General">
                  <c:v>5.33</c:v>
                </c:pt>
                <c:pt idx="2221" formatCode="General">
                  <c:v>5.33</c:v>
                </c:pt>
                <c:pt idx="2222" formatCode="General">
                  <c:v>5.33</c:v>
                </c:pt>
                <c:pt idx="2223" formatCode="General">
                  <c:v>5.33</c:v>
                </c:pt>
                <c:pt idx="2224" formatCode="General">
                  <c:v>5.33</c:v>
                </c:pt>
                <c:pt idx="2225" formatCode="General">
                  <c:v>5.33</c:v>
                </c:pt>
                <c:pt idx="2226" formatCode="General">
                  <c:v>5.33</c:v>
                </c:pt>
                <c:pt idx="2227" formatCode="General">
                  <c:v>5.33</c:v>
                </c:pt>
                <c:pt idx="2228" formatCode="General">
                  <c:v>5.33</c:v>
                </c:pt>
                <c:pt idx="2229" formatCode="General">
                  <c:v>5.33</c:v>
                </c:pt>
                <c:pt idx="2230" formatCode="General">
                  <c:v>5.33</c:v>
                </c:pt>
                <c:pt idx="2231" formatCode="General">
                  <c:v>5.33</c:v>
                </c:pt>
                <c:pt idx="2232" formatCode="General">
                  <c:v>5.33</c:v>
                </c:pt>
                <c:pt idx="2233" formatCode="General">
                  <c:v>5.33</c:v>
                </c:pt>
                <c:pt idx="2234" formatCode="General">
                  <c:v>5.33</c:v>
                </c:pt>
                <c:pt idx="2235" formatCode="General">
                  <c:v>5.33</c:v>
                </c:pt>
                <c:pt idx="2236" formatCode="General">
                  <c:v>5.33</c:v>
                </c:pt>
                <c:pt idx="2237" formatCode="General">
                  <c:v>5.33</c:v>
                </c:pt>
                <c:pt idx="2238" formatCode="General">
                  <c:v>5.33</c:v>
                </c:pt>
                <c:pt idx="2239" formatCode="General">
                  <c:v>5.33</c:v>
                </c:pt>
                <c:pt idx="2240" formatCode="General">
                  <c:v>5.33</c:v>
                </c:pt>
                <c:pt idx="2241" formatCode="General">
                  <c:v>5.33</c:v>
                </c:pt>
                <c:pt idx="2242" formatCode="General">
                  <c:v>5.33</c:v>
                </c:pt>
                <c:pt idx="2243" formatCode="General">
                  <c:v>5.33</c:v>
                </c:pt>
                <c:pt idx="2244" formatCode="General">
                  <c:v>5.33</c:v>
                </c:pt>
                <c:pt idx="2245" formatCode="General">
                  <c:v>5.33</c:v>
                </c:pt>
                <c:pt idx="2246" formatCode="General">
                  <c:v>5.33</c:v>
                </c:pt>
                <c:pt idx="2247" formatCode="General">
                  <c:v>5.33</c:v>
                </c:pt>
                <c:pt idx="2248" formatCode="General">
                  <c:v>5.33</c:v>
                </c:pt>
                <c:pt idx="2249" formatCode="General">
                  <c:v>5.33</c:v>
                </c:pt>
                <c:pt idx="2250" formatCode="General">
                  <c:v>5.33</c:v>
                </c:pt>
                <c:pt idx="2251" formatCode="General">
                  <c:v>5.33</c:v>
                </c:pt>
                <c:pt idx="2252" formatCode="General">
                  <c:v>5.33</c:v>
                </c:pt>
                <c:pt idx="2253" formatCode="General">
                  <c:v>5.33</c:v>
                </c:pt>
                <c:pt idx="2254" formatCode="General">
                  <c:v>5.33</c:v>
                </c:pt>
                <c:pt idx="2255" formatCode="General">
                  <c:v>5.33</c:v>
                </c:pt>
                <c:pt idx="2256" formatCode="General">
                  <c:v>5.33</c:v>
                </c:pt>
                <c:pt idx="2257" formatCode="General">
                  <c:v>5.33</c:v>
                </c:pt>
                <c:pt idx="2258" formatCode="General">
                  <c:v>5.33</c:v>
                </c:pt>
                <c:pt idx="2259" formatCode="General">
                  <c:v>5.33</c:v>
                </c:pt>
                <c:pt idx="2260" formatCode="General">
                  <c:v>5.33</c:v>
                </c:pt>
                <c:pt idx="2261" formatCode="General">
                  <c:v>5.33</c:v>
                </c:pt>
                <c:pt idx="2262" formatCode="General">
                  <c:v>5.33</c:v>
                </c:pt>
                <c:pt idx="2263" formatCode="General">
                  <c:v>5.33</c:v>
                </c:pt>
                <c:pt idx="2264" formatCode="General">
                  <c:v>5.33</c:v>
                </c:pt>
                <c:pt idx="2265" formatCode="General">
                  <c:v>5.33</c:v>
                </c:pt>
                <c:pt idx="2266" formatCode="General">
                  <c:v>5.33</c:v>
                </c:pt>
                <c:pt idx="2267" formatCode="General">
                  <c:v>5.33</c:v>
                </c:pt>
                <c:pt idx="2268" formatCode="General">
                  <c:v>5.33</c:v>
                </c:pt>
                <c:pt idx="2269" formatCode="General">
                  <c:v>5.33</c:v>
                </c:pt>
                <c:pt idx="2270" formatCode="General">
                  <c:v>5.33</c:v>
                </c:pt>
                <c:pt idx="2271" formatCode="General">
                  <c:v>5.33</c:v>
                </c:pt>
                <c:pt idx="2272" formatCode="General">
                  <c:v>5.33</c:v>
                </c:pt>
                <c:pt idx="2273" formatCode="General">
                  <c:v>5.33</c:v>
                </c:pt>
                <c:pt idx="2274" formatCode="General">
                  <c:v>5.33</c:v>
                </c:pt>
                <c:pt idx="2275" formatCode="General">
                  <c:v>5.33</c:v>
                </c:pt>
                <c:pt idx="2276" formatCode="General">
                  <c:v>5.33</c:v>
                </c:pt>
                <c:pt idx="2277" formatCode="General">
                  <c:v>5.33</c:v>
                </c:pt>
                <c:pt idx="2278" formatCode="General">
                  <c:v>5.33</c:v>
                </c:pt>
                <c:pt idx="2279" formatCode="General">
                  <c:v>5.33</c:v>
                </c:pt>
                <c:pt idx="2280" formatCode="General">
                  <c:v>5.33</c:v>
                </c:pt>
                <c:pt idx="2281" formatCode="General">
                  <c:v>5.33</c:v>
                </c:pt>
                <c:pt idx="2282" formatCode="General">
                  <c:v>5.33</c:v>
                </c:pt>
                <c:pt idx="2283" formatCode="General">
                  <c:v>5.33</c:v>
                </c:pt>
                <c:pt idx="2284" formatCode="General">
                  <c:v>5.33</c:v>
                </c:pt>
                <c:pt idx="2285" formatCode="General">
                  <c:v>5.33</c:v>
                </c:pt>
                <c:pt idx="2286" formatCode="General">
                  <c:v>5.33</c:v>
                </c:pt>
                <c:pt idx="2287" formatCode="General">
                  <c:v>5.33</c:v>
                </c:pt>
                <c:pt idx="2288" formatCode="General">
                  <c:v>5.33</c:v>
                </c:pt>
                <c:pt idx="2289" formatCode="General">
                  <c:v>5.33</c:v>
                </c:pt>
                <c:pt idx="2290" formatCode="General">
                  <c:v>5.33</c:v>
                </c:pt>
                <c:pt idx="2291" formatCode="General">
                  <c:v>5.33</c:v>
                </c:pt>
                <c:pt idx="2292" formatCode="General">
                  <c:v>5.33</c:v>
                </c:pt>
                <c:pt idx="2293" formatCode="General">
                  <c:v>5.33</c:v>
                </c:pt>
                <c:pt idx="2294" formatCode="General">
                  <c:v>5.33</c:v>
                </c:pt>
                <c:pt idx="2295" formatCode="General">
                  <c:v>5.33</c:v>
                </c:pt>
                <c:pt idx="2296" formatCode="General">
                  <c:v>5.33</c:v>
                </c:pt>
                <c:pt idx="2297" formatCode="General">
                  <c:v>5.33</c:v>
                </c:pt>
                <c:pt idx="2298" formatCode="General">
                  <c:v>5.33</c:v>
                </c:pt>
                <c:pt idx="2299" formatCode="General">
                  <c:v>5.33</c:v>
                </c:pt>
                <c:pt idx="2300" formatCode="General">
                  <c:v>5.33</c:v>
                </c:pt>
                <c:pt idx="2301" formatCode="General">
                  <c:v>5.33</c:v>
                </c:pt>
                <c:pt idx="2302" formatCode="General">
                  <c:v>5.33</c:v>
                </c:pt>
                <c:pt idx="2303" formatCode="General">
                  <c:v>5.33</c:v>
                </c:pt>
                <c:pt idx="2304" formatCode="General">
                  <c:v>5.33</c:v>
                </c:pt>
                <c:pt idx="2305" formatCode="General">
                  <c:v>5.33</c:v>
                </c:pt>
                <c:pt idx="2306" formatCode="General">
                  <c:v>5.33</c:v>
                </c:pt>
                <c:pt idx="2307" formatCode="General">
                  <c:v>5.33</c:v>
                </c:pt>
                <c:pt idx="2308" formatCode="General">
                  <c:v>5.33</c:v>
                </c:pt>
                <c:pt idx="2309" formatCode="General">
                  <c:v>5.33</c:v>
                </c:pt>
                <c:pt idx="2310" formatCode="General">
                  <c:v>5.33</c:v>
                </c:pt>
                <c:pt idx="2311" formatCode="General">
                  <c:v>5.33</c:v>
                </c:pt>
                <c:pt idx="2312" formatCode="General">
                  <c:v>5.33</c:v>
                </c:pt>
                <c:pt idx="2313" formatCode="General">
                  <c:v>5.33</c:v>
                </c:pt>
                <c:pt idx="2314" formatCode="General">
                  <c:v>5.33</c:v>
                </c:pt>
                <c:pt idx="2315" formatCode="General">
                  <c:v>5.33</c:v>
                </c:pt>
                <c:pt idx="2316" formatCode="General">
                  <c:v>5.33</c:v>
                </c:pt>
                <c:pt idx="2317" formatCode="General">
                  <c:v>5.33</c:v>
                </c:pt>
                <c:pt idx="2318" formatCode="General">
                  <c:v>5.33</c:v>
                </c:pt>
                <c:pt idx="2319" formatCode="General">
                  <c:v>5.33</c:v>
                </c:pt>
                <c:pt idx="2320" formatCode="General">
                  <c:v>5.33</c:v>
                </c:pt>
                <c:pt idx="2321" formatCode="General">
                  <c:v>5.33</c:v>
                </c:pt>
                <c:pt idx="2322" formatCode="General">
                  <c:v>5.33</c:v>
                </c:pt>
                <c:pt idx="2323" formatCode="General">
                  <c:v>5.33</c:v>
                </c:pt>
                <c:pt idx="2324" formatCode="General">
                  <c:v>5.33</c:v>
                </c:pt>
                <c:pt idx="2325" formatCode="General">
                  <c:v>5.33</c:v>
                </c:pt>
                <c:pt idx="2326" formatCode="General">
                  <c:v>5.33</c:v>
                </c:pt>
                <c:pt idx="2327" formatCode="General">
                  <c:v>5.33</c:v>
                </c:pt>
                <c:pt idx="2328" formatCode="General">
                  <c:v>5.33</c:v>
                </c:pt>
                <c:pt idx="2329" formatCode="General">
                  <c:v>5.33</c:v>
                </c:pt>
                <c:pt idx="2330" formatCode="General">
                  <c:v>5.33</c:v>
                </c:pt>
                <c:pt idx="2331" formatCode="General">
                  <c:v>5.33</c:v>
                </c:pt>
                <c:pt idx="2332" formatCode="General">
                  <c:v>5.33</c:v>
                </c:pt>
                <c:pt idx="2333" formatCode="General">
                  <c:v>5.33</c:v>
                </c:pt>
                <c:pt idx="2334" formatCode="General">
                  <c:v>5.33</c:v>
                </c:pt>
                <c:pt idx="2335" formatCode="General">
                  <c:v>5.33</c:v>
                </c:pt>
                <c:pt idx="2336" formatCode="General">
                  <c:v>5.33</c:v>
                </c:pt>
                <c:pt idx="2337" formatCode="General">
                  <c:v>5.33</c:v>
                </c:pt>
                <c:pt idx="2338" formatCode="General">
                  <c:v>5.33</c:v>
                </c:pt>
                <c:pt idx="2339" formatCode="General">
                  <c:v>5.33</c:v>
                </c:pt>
                <c:pt idx="2340" formatCode="General">
                  <c:v>5.33</c:v>
                </c:pt>
                <c:pt idx="2341" formatCode="General">
                  <c:v>5.33</c:v>
                </c:pt>
                <c:pt idx="2342" formatCode="General">
                  <c:v>5.33</c:v>
                </c:pt>
                <c:pt idx="2343" formatCode="General">
                  <c:v>5.33</c:v>
                </c:pt>
                <c:pt idx="2344" formatCode="General">
                  <c:v>5.33</c:v>
                </c:pt>
                <c:pt idx="2345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 dirty="0"/>
              <a:t>Federal Funds Rate, 2018 - 2024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Graph'!$A$12:$A$2372</c:f>
              <c:numCache>
                <c:formatCode>yyyy\-mm\-dd</c:formatCode>
                <c:ptCount val="236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  <c:pt idx="2097" formatCode="m/d/yyyy">
                  <c:v>45230</c:v>
                </c:pt>
                <c:pt idx="2098" formatCode="m/d/yyyy">
                  <c:v>45231</c:v>
                </c:pt>
                <c:pt idx="2099" formatCode="m/d/yyyy">
                  <c:v>45232</c:v>
                </c:pt>
                <c:pt idx="2100" formatCode="m/d/yyyy">
                  <c:v>45233</c:v>
                </c:pt>
                <c:pt idx="2101" formatCode="m/d/yyyy">
                  <c:v>45234</c:v>
                </c:pt>
                <c:pt idx="2102" formatCode="m/d/yyyy">
                  <c:v>45235</c:v>
                </c:pt>
                <c:pt idx="2103" formatCode="m/d/yyyy">
                  <c:v>45236</c:v>
                </c:pt>
                <c:pt idx="2104" formatCode="m/d/yyyy">
                  <c:v>45237</c:v>
                </c:pt>
                <c:pt idx="2105" formatCode="m/d/yyyy">
                  <c:v>45238</c:v>
                </c:pt>
                <c:pt idx="2106" formatCode="m/d/yyyy">
                  <c:v>45239</c:v>
                </c:pt>
                <c:pt idx="2107" formatCode="m/d/yyyy">
                  <c:v>45240</c:v>
                </c:pt>
                <c:pt idx="2108" formatCode="m/d/yyyy">
                  <c:v>45241</c:v>
                </c:pt>
                <c:pt idx="2109" formatCode="m/d/yyyy">
                  <c:v>45242</c:v>
                </c:pt>
                <c:pt idx="2110" formatCode="m/d/yyyy">
                  <c:v>45243</c:v>
                </c:pt>
                <c:pt idx="2111" formatCode="m/d/yyyy">
                  <c:v>45244</c:v>
                </c:pt>
                <c:pt idx="2112" formatCode="m/d/yyyy">
                  <c:v>45245</c:v>
                </c:pt>
                <c:pt idx="2113" formatCode="m/d/yyyy">
                  <c:v>45246</c:v>
                </c:pt>
                <c:pt idx="2114" formatCode="m/d/yyyy">
                  <c:v>45247</c:v>
                </c:pt>
                <c:pt idx="2115" formatCode="m/d/yyyy">
                  <c:v>45248</c:v>
                </c:pt>
                <c:pt idx="2116" formatCode="m/d/yyyy">
                  <c:v>45249</c:v>
                </c:pt>
                <c:pt idx="2117" formatCode="m/d/yyyy">
                  <c:v>45250</c:v>
                </c:pt>
                <c:pt idx="2118" formatCode="m/d/yyyy">
                  <c:v>45251</c:v>
                </c:pt>
                <c:pt idx="2119" formatCode="m/d/yyyy">
                  <c:v>45252</c:v>
                </c:pt>
                <c:pt idx="2120" formatCode="m/d/yyyy">
                  <c:v>45253</c:v>
                </c:pt>
                <c:pt idx="2121" formatCode="m/d/yyyy">
                  <c:v>45254</c:v>
                </c:pt>
                <c:pt idx="2122" formatCode="m/d/yyyy">
                  <c:v>45255</c:v>
                </c:pt>
                <c:pt idx="2123" formatCode="m/d/yyyy">
                  <c:v>45256</c:v>
                </c:pt>
                <c:pt idx="2124" formatCode="m/d/yyyy">
                  <c:v>45257</c:v>
                </c:pt>
                <c:pt idx="2125" formatCode="m/d/yyyy">
                  <c:v>45258</c:v>
                </c:pt>
                <c:pt idx="2126" formatCode="m/d/yyyy">
                  <c:v>45259</c:v>
                </c:pt>
                <c:pt idx="2127" formatCode="m/d/yyyy">
                  <c:v>45260</c:v>
                </c:pt>
                <c:pt idx="2128" formatCode="m/d/yyyy">
                  <c:v>45261</c:v>
                </c:pt>
                <c:pt idx="2129" formatCode="m/d/yyyy">
                  <c:v>45262</c:v>
                </c:pt>
                <c:pt idx="2130" formatCode="m/d/yyyy">
                  <c:v>45263</c:v>
                </c:pt>
                <c:pt idx="2131" formatCode="m/d/yyyy">
                  <c:v>45264</c:v>
                </c:pt>
                <c:pt idx="2132" formatCode="m/d/yyyy">
                  <c:v>45265</c:v>
                </c:pt>
                <c:pt idx="2133" formatCode="m/d/yyyy">
                  <c:v>45266</c:v>
                </c:pt>
                <c:pt idx="2134" formatCode="m/d/yyyy">
                  <c:v>45267</c:v>
                </c:pt>
                <c:pt idx="2135" formatCode="m/d/yyyy">
                  <c:v>45268</c:v>
                </c:pt>
                <c:pt idx="2136" formatCode="m/d/yyyy">
                  <c:v>45269</c:v>
                </c:pt>
                <c:pt idx="2137" formatCode="m/d/yyyy">
                  <c:v>45270</c:v>
                </c:pt>
                <c:pt idx="2138" formatCode="m/d/yyyy">
                  <c:v>45271</c:v>
                </c:pt>
                <c:pt idx="2139" formatCode="m/d/yyyy">
                  <c:v>45272</c:v>
                </c:pt>
                <c:pt idx="2140" formatCode="m/d/yyyy">
                  <c:v>45273</c:v>
                </c:pt>
                <c:pt idx="2141" formatCode="m/d/yyyy">
                  <c:v>45274</c:v>
                </c:pt>
                <c:pt idx="2142" formatCode="m/d/yyyy">
                  <c:v>45275</c:v>
                </c:pt>
                <c:pt idx="2143" formatCode="m/d/yyyy">
                  <c:v>45276</c:v>
                </c:pt>
                <c:pt idx="2144" formatCode="m/d/yyyy">
                  <c:v>45277</c:v>
                </c:pt>
                <c:pt idx="2145" formatCode="m/d/yyyy">
                  <c:v>45278</c:v>
                </c:pt>
                <c:pt idx="2146" formatCode="m/d/yyyy">
                  <c:v>45279</c:v>
                </c:pt>
                <c:pt idx="2147" formatCode="m/d/yyyy">
                  <c:v>45280</c:v>
                </c:pt>
                <c:pt idx="2148" formatCode="m/d/yyyy">
                  <c:v>45281</c:v>
                </c:pt>
                <c:pt idx="2149" formatCode="m/d/yyyy">
                  <c:v>45282</c:v>
                </c:pt>
                <c:pt idx="2150" formatCode="m/d/yyyy">
                  <c:v>45283</c:v>
                </c:pt>
                <c:pt idx="2151" formatCode="m/d/yyyy">
                  <c:v>45284</c:v>
                </c:pt>
                <c:pt idx="2152" formatCode="m/d/yyyy">
                  <c:v>45285</c:v>
                </c:pt>
                <c:pt idx="2153" formatCode="m/d/yyyy">
                  <c:v>45286</c:v>
                </c:pt>
                <c:pt idx="2154" formatCode="m/d/yyyy">
                  <c:v>45287</c:v>
                </c:pt>
                <c:pt idx="2155" formatCode="m/d/yyyy">
                  <c:v>45288</c:v>
                </c:pt>
                <c:pt idx="2156" formatCode="m/d/yyyy">
                  <c:v>45289</c:v>
                </c:pt>
                <c:pt idx="2157" formatCode="m/d/yyyy">
                  <c:v>45290</c:v>
                </c:pt>
                <c:pt idx="2158" formatCode="m/d/yyyy">
                  <c:v>45291</c:v>
                </c:pt>
                <c:pt idx="2159" formatCode="m/d/yyyy">
                  <c:v>45292</c:v>
                </c:pt>
                <c:pt idx="2160" formatCode="m/d/yyyy">
                  <c:v>45293</c:v>
                </c:pt>
                <c:pt idx="2161" formatCode="m/d/yyyy">
                  <c:v>45294</c:v>
                </c:pt>
                <c:pt idx="2162" formatCode="m/d/yyyy">
                  <c:v>45295</c:v>
                </c:pt>
                <c:pt idx="2163" formatCode="m/d/yyyy">
                  <c:v>45296</c:v>
                </c:pt>
                <c:pt idx="2164" formatCode="m/d/yyyy">
                  <c:v>45297</c:v>
                </c:pt>
                <c:pt idx="2165" formatCode="m/d/yyyy">
                  <c:v>45298</c:v>
                </c:pt>
                <c:pt idx="2166" formatCode="m/d/yyyy">
                  <c:v>45299</c:v>
                </c:pt>
                <c:pt idx="2167" formatCode="m/d/yyyy">
                  <c:v>45300</c:v>
                </c:pt>
                <c:pt idx="2168" formatCode="m/d/yyyy">
                  <c:v>45301</c:v>
                </c:pt>
                <c:pt idx="2169" formatCode="m/d/yyyy">
                  <c:v>45302</c:v>
                </c:pt>
                <c:pt idx="2170" formatCode="m/d/yyyy">
                  <c:v>45303</c:v>
                </c:pt>
                <c:pt idx="2171" formatCode="m/d/yyyy">
                  <c:v>45304</c:v>
                </c:pt>
                <c:pt idx="2172" formatCode="m/d/yyyy">
                  <c:v>45305</c:v>
                </c:pt>
                <c:pt idx="2173" formatCode="m/d/yyyy">
                  <c:v>45306</c:v>
                </c:pt>
                <c:pt idx="2174" formatCode="m/d/yyyy">
                  <c:v>45307</c:v>
                </c:pt>
                <c:pt idx="2175" formatCode="m/d/yyyy">
                  <c:v>45308</c:v>
                </c:pt>
                <c:pt idx="2176" formatCode="m/d/yyyy">
                  <c:v>45309</c:v>
                </c:pt>
                <c:pt idx="2177" formatCode="m/d/yyyy">
                  <c:v>45310</c:v>
                </c:pt>
                <c:pt idx="2178" formatCode="m/d/yyyy">
                  <c:v>45311</c:v>
                </c:pt>
                <c:pt idx="2179" formatCode="m/d/yyyy">
                  <c:v>45312</c:v>
                </c:pt>
                <c:pt idx="2180" formatCode="m/d/yyyy">
                  <c:v>45313</c:v>
                </c:pt>
                <c:pt idx="2181" formatCode="m/d/yyyy">
                  <c:v>45314</c:v>
                </c:pt>
                <c:pt idx="2182" formatCode="m/d/yyyy">
                  <c:v>45315</c:v>
                </c:pt>
                <c:pt idx="2183" formatCode="m/d/yyyy">
                  <c:v>45316</c:v>
                </c:pt>
                <c:pt idx="2184" formatCode="m/d/yyyy">
                  <c:v>45317</c:v>
                </c:pt>
                <c:pt idx="2185" formatCode="m/d/yyyy">
                  <c:v>45318</c:v>
                </c:pt>
                <c:pt idx="2186" formatCode="m/d/yyyy">
                  <c:v>45319</c:v>
                </c:pt>
                <c:pt idx="2187" formatCode="m/d/yyyy">
                  <c:v>45320</c:v>
                </c:pt>
                <c:pt idx="2188" formatCode="m/d/yyyy">
                  <c:v>45321</c:v>
                </c:pt>
                <c:pt idx="2189" formatCode="m/d/yyyy">
                  <c:v>45322</c:v>
                </c:pt>
                <c:pt idx="2190" formatCode="m/d/yyyy">
                  <c:v>45323</c:v>
                </c:pt>
                <c:pt idx="2191" formatCode="m/d/yyyy">
                  <c:v>45324</c:v>
                </c:pt>
                <c:pt idx="2192" formatCode="m/d/yyyy">
                  <c:v>45325</c:v>
                </c:pt>
                <c:pt idx="2193" formatCode="m/d/yyyy">
                  <c:v>45326</c:v>
                </c:pt>
                <c:pt idx="2194" formatCode="m/d/yyyy">
                  <c:v>45327</c:v>
                </c:pt>
                <c:pt idx="2195" formatCode="m/d/yyyy">
                  <c:v>45328</c:v>
                </c:pt>
                <c:pt idx="2196" formatCode="m/d/yyyy">
                  <c:v>45329</c:v>
                </c:pt>
                <c:pt idx="2197" formatCode="m/d/yyyy">
                  <c:v>45330</c:v>
                </c:pt>
                <c:pt idx="2198" formatCode="m/d/yyyy">
                  <c:v>45331</c:v>
                </c:pt>
                <c:pt idx="2199" formatCode="m/d/yyyy">
                  <c:v>45332</c:v>
                </c:pt>
                <c:pt idx="2200" formatCode="m/d/yyyy">
                  <c:v>45333</c:v>
                </c:pt>
                <c:pt idx="2201" formatCode="m/d/yyyy">
                  <c:v>45334</c:v>
                </c:pt>
                <c:pt idx="2202" formatCode="m/d/yyyy">
                  <c:v>45335</c:v>
                </c:pt>
                <c:pt idx="2203" formatCode="m/d/yyyy">
                  <c:v>45336</c:v>
                </c:pt>
                <c:pt idx="2204" formatCode="m/d/yyyy">
                  <c:v>45337</c:v>
                </c:pt>
                <c:pt idx="2205" formatCode="m/d/yyyy">
                  <c:v>45338</c:v>
                </c:pt>
                <c:pt idx="2206" formatCode="m/d/yyyy">
                  <c:v>45339</c:v>
                </c:pt>
                <c:pt idx="2207" formatCode="m/d/yyyy">
                  <c:v>45340</c:v>
                </c:pt>
                <c:pt idx="2208" formatCode="m/d/yyyy">
                  <c:v>45341</c:v>
                </c:pt>
                <c:pt idx="2209" formatCode="m/d/yyyy">
                  <c:v>45342</c:v>
                </c:pt>
                <c:pt idx="2210" formatCode="m/d/yyyy">
                  <c:v>45343</c:v>
                </c:pt>
                <c:pt idx="2211" formatCode="m/d/yyyy">
                  <c:v>45344</c:v>
                </c:pt>
                <c:pt idx="2212" formatCode="m/d/yyyy">
                  <c:v>45345</c:v>
                </c:pt>
                <c:pt idx="2213" formatCode="m/d/yyyy">
                  <c:v>45346</c:v>
                </c:pt>
                <c:pt idx="2214" formatCode="m/d/yyyy">
                  <c:v>45347</c:v>
                </c:pt>
                <c:pt idx="2215" formatCode="m/d/yyyy">
                  <c:v>45348</c:v>
                </c:pt>
                <c:pt idx="2216" formatCode="m/d/yyyy">
                  <c:v>45349</c:v>
                </c:pt>
                <c:pt idx="2217" formatCode="m/d/yyyy">
                  <c:v>45350</c:v>
                </c:pt>
                <c:pt idx="2218" formatCode="m/d/yyyy">
                  <c:v>45351</c:v>
                </c:pt>
                <c:pt idx="2219" formatCode="m/d/yyyy">
                  <c:v>45352</c:v>
                </c:pt>
                <c:pt idx="2220" formatCode="m/d/yyyy">
                  <c:v>45353</c:v>
                </c:pt>
                <c:pt idx="2221" formatCode="m/d/yyyy">
                  <c:v>45354</c:v>
                </c:pt>
                <c:pt idx="2222" formatCode="m/d/yyyy">
                  <c:v>45355</c:v>
                </c:pt>
                <c:pt idx="2223" formatCode="m/d/yyyy">
                  <c:v>45356</c:v>
                </c:pt>
                <c:pt idx="2224" formatCode="m/d/yyyy">
                  <c:v>45357</c:v>
                </c:pt>
                <c:pt idx="2225" formatCode="m/d/yyyy">
                  <c:v>45358</c:v>
                </c:pt>
                <c:pt idx="2226" formatCode="m/d/yyyy">
                  <c:v>45359</c:v>
                </c:pt>
                <c:pt idx="2227" formatCode="m/d/yyyy">
                  <c:v>45360</c:v>
                </c:pt>
                <c:pt idx="2228" formatCode="m/d/yyyy">
                  <c:v>45361</c:v>
                </c:pt>
                <c:pt idx="2229" formatCode="m/d/yyyy">
                  <c:v>45362</c:v>
                </c:pt>
                <c:pt idx="2230" formatCode="m/d/yyyy">
                  <c:v>45363</c:v>
                </c:pt>
                <c:pt idx="2231" formatCode="m/d/yyyy">
                  <c:v>45364</c:v>
                </c:pt>
                <c:pt idx="2232" formatCode="m/d/yyyy">
                  <c:v>45365</c:v>
                </c:pt>
                <c:pt idx="2233" formatCode="m/d/yyyy">
                  <c:v>45366</c:v>
                </c:pt>
                <c:pt idx="2234" formatCode="m/d/yyyy">
                  <c:v>45367</c:v>
                </c:pt>
                <c:pt idx="2235" formatCode="m/d/yyyy">
                  <c:v>45368</c:v>
                </c:pt>
                <c:pt idx="2236" formatCode="m/d/yyyy">
                  <c:v>45369</c:v>
                </c:pt>
                <c:pt idx="2237" formatCode="m/d/yyyy">
                  <c:v>45370</c:v>
                </c:pt>
                <c:pt idx="2238" formatCode="m/d/yyyy">
                  <c:v>45371</c:v>
                </c:pt>
                <c:pt idx="2239" formatCode="m/d/yyyy">
                  <c:v>45372</c:v>
                </c:pt>
                <c:pt idx="2240" formatCode="m/d/yyyy">
                  <c:v>45373</c:v>
                </c:pt>
                <c:pt idx="2241" formatCode="m/d/yyyy">
                  <c:v>45374</c:v>
                </c:pt>
                <c:pt idx="2242" formatCode="m/d/yyyy">
                  <c:v>45375</c:v>
                </c:pt>
                <c:pt idx="2243" formatCode="m/d/yyyy">
                  <c:v>45376</c:v>
                </c:pt>
                <c:pt idx="2244" formatCode="m/d/yyyy">
                  <c:v>45377</c:v>
                </c:pt>
                <c:pt idx="2245" formatCode="m/d/yyyy">
                  <c:v>45378</c:v>
                </c:pt>
                <c:pt idx="2246" formatCode="m/d/yyyy">
                  <c:v>45379</c:v>
                </c:pt>
                <c:pt idx="2247" formatCode="m/d/yyyy">
                  <c:v>45380</c:v>
                </c:pt>
                <c:pt idx="2248" formatCode="m/d/yyyy">
                  <c:v>45381</c:v>
                </c:pt>
                <c:pt idx="2249" formatCode="m/d/yyyy">
                  <c:v>45382</c:v>
                </c:pt>
                <c:pt idx="2250" formatCode="m/d/yyyy">
                  <c:v>45383</c:v>
                </c:pt>
                <c:pt idx="2251" formatCode="m/d/yyyy">
                  <c:v>45384</c:v>
                </c:pt>
                <c:pt idx="2252" formatCode="m/d/yyyy">
                  <c:v>45385</c:v>
                </c:pt>
                <c:pt idx="2253" formatCode="m/d/yyyy">
                  <c:v>45386</c:v>
                </c:pt>
                <c:pt idx="2254" formatCode="m/d/yyyy">
                  <c:v>45387</c:v>
                </c:pt>
                <c:pt idx="2255" formatCode="m/d/yyyy">
                  <c:v>45388</c:v>
                </c:pt>
                <c:pt idx="2256" formatCode="m/d/yyyy">
                  <c:v>45389</c:v>
                </c:pt>
                <c:pt idx="2257" formatCode="m/d/yyyy">
                  <c:v>45390</c:v>
                </c:pt>
                <c:pt idx="2258" formatCode="m/d/yyyy">
                  <c:v>45391</c:v>
                </c:pt>
                <c:pt idx="2259" formatCode="m/d/yyyy">
                  <c:v>45392</c:v>
                </c:pt>
                <c:pt idx="2260" formatCode="m/d/yyyy">
                  <c:v>45393</c:v>
                </c:pt>
                <c:pt idx="2261" formatCode="m/d/yyyy">
                  <c:v>45394</c:v>
                </c:pt>
                <c:pt idx="2262" formatCode="m/d/yyyy">
                  <c:v>45395</c:v>
                </c:pt>
                <c:pt idx="2263" formatCode="m/d/yyyy">
                  <c:v>45396</c:v>
                </c:pt>
                <c:pt idx="2264" formatCode="m/d/yyyy">
                  <c:v>45397</c:v>
                </c:pt>
                <c:pt idx="2265" formatCode="m/d/yyyy">
                  <c:v>45398</c:v>
                </c:pt>
                <c:pt idx="2266" formatCode="m/d/yyyy">
                  <c:v>45399</c:v>
                </c:pt>
                <c:pt idx="2267" formatCode="m/d/yyyy">
                  <c:v>45400</c:v>
                </c:pt>
                <c:pt idx="2268" formatCode="m/d/yyyy">
                  <c:v>45401</c:v>
                </c:pt>
                <c:pt idx="2269" formatCode="m/d/yyyy">
                  <c:v>45402</c:v>
                </c:pt>
                <c:pt idx="2270" formatCode="m/d/yyyy">
                  <c:v>45403</c:v>
                </c:pt>
                <c:pt idx="2271" formatCode="m/d/yyyy">
                  <c:v>45404</c:v>
                </c:pt>
                <c:pt idx="2272" formatCode="m/d/yyyy">
                  <c:v>45405</c:v>
                </c:pt>
                <c:pt idx="2273" formatCode="m/d/yyyy">
                  <c:v>45406</c:v>
                </c:pt>
                <c:pt idx="2274" formatCode="m/d/yyyy">
                  <c:v>45407</c:v>
                </c:pt>
                <c:pt idx="2275" formatCode="m/d/yyyy">
                  <c:v>45408</c:v>
                </c:pt>
                <c:pt idx="2276" formatCode="m/d/yyyy">
                  <c:v>45409</c:v>
                </c:pt>
                <c:pt idx="2277" formatCode="m/d/yyyy">
                  <c:v>45410</c:v>
                </c:pt>
                <c:pt idx="2278" formatCode="m/d/yyyy">
                  <c:v>45411</c:v>
                </c:pt>
                <c:pt idx="2279" formatCode="m/d/yyyy">
                  <c:v>45412</c:v>
                </c:pt>
                <c:pt idx="2280" formatCode="m/d/yyyy">
                  <c:v>45413</c:v>
                </c:pt>
                <c:pt idx="2281" formatCode="m/d/yyyy">
                  <c:v>45414</c:v>
                </c:pt>
                <c:pt idx="2282" formatCode="m/d/yyyy">
                  <c:v>45415</c:v>
                </c:pt>
                <c:pt idx="2283" formatCode="m/d/yyyy">
                  <c:v>45416</c:v>
                </c:pt>
                <c:pt idx="2284" formatCode="m/d/yyyy">
                  <c:v>45417</c:v>
                </c:pt>
                <c:pt idx="2285" formatCode="m/d/yyyy">
                  <c:v>45418</c:v>
                </c:pt>
                <c:pt idx="2286" formatCode="m/d/yyyy">
                  <c:v>45419</c:v>
                </c:pt>
                <c:pt idx="2287" formatCode="m/d/yyyy">
                  <c:v>45420</c:v>
                </c:pt>
                <c:pt idx="2288" formatCode="m/d/yyyy">
                  <c:v>45421</c:v>
                </c:pt>
                <c:pt idx="2289" formatCode="m/d/yyyy">
                  <c:v>45422</c:v>
                </c:pt>
                <c:pt idx="2290" formatCode="m/d/yyyy">
                  <c:v>45423</c:v>
                </c:pt>
                <c:pt idx="2291" formatCode="m/d/yyyy">
                  <c:v>45424</c:v>
                </c:pt>
                <c:pt idx="2292" formatCode="m/d/yyyy">
                  <c:v>45425</c:v>
                </c:pt>
                <c:pt idx="2293" formatCode="m/d/yyyy">
                  <c:v>45426</c:v>
                </c:pt>
                <c:pt idx="2294" formatCode="m/d/yyyy">
                  <c:v>45427</c:v>
                </c:pt>
                <c:pt idx="2295" formatCode="m/d/yyyy">
                  <c:v>45428</c:v>
                </c:pt>
                <c:pt idx="2296" formatCode="m/d/yyyy">
                  <c:v>45429</c:v>
                </c:pt>
                <c:pt idx="2297" formatCode="m/d/yyyy">
                  <c:v>45430</c:v>
                </c:pt>
                <c:pt idx="2298" formatCode="m/d/yyyy">
                  <c:v>45431</c:v>
                </c:pt>
                <c:pt idx="2299" formatCode="m/d/yyyy">
                  <c:v>45432</c:v>
                </c:pt>
                <c:pt idx="2300" formatCode="m/d/yyyy">
                  <c:v>45433</c:v>
                </c:pt>
                <c:pt idx="2301" formatCode="m/d/yyyy">
                  <c:v>45434</c:v>
                </c:pt>
                <c:pt idx="2302" formatCode="m/d/yyyy">
                  <c:v>45435</c:v>
                </c:pt>
                <c:pt idx="2303" formatCode="m/d/yyyy">
                  <c:v>45436</c:v>
                </c:pt>
                <c:pt idx="2304" formatCode="m/d/yyyy">
                  <c:v>45437</c:v>
                </c:pt>
                <c:pt idx="2305" formatCode="m/d/yyyy">
                  <c:v>45438</c:v>
                </c:pt>
                <c:pt idx="2306" formatCode="m/d/yyyy">
                  <c:v>45439</c:v>
                </c:pt>
                <c:pt idx="2307" formatCode="m/d/yyyy">
                  <c:v>45440</c:v>
                </c:pt>
                <c:pt idx="2308" formatCode="m/d/yyyy">
                  <c:v>45441</c:v>
                </c:pt>
                <c:pt idx="2309" formatCode="m/d/yyyy">
                  <c:v>45442</c:v>
                </c:pt>
                <c:pt idx="2310" formatCode="m/d/yyyy">
                  <c:v>45443</c:v>
                </c:pt>
                <c:pt idx="2311" formatCode="m/d/yyyy">
                  <c:v>45444</c:v>
                </c:pt>
                <c:pt idx="2312" formatCode="m/d/yyyy">
                  <c:v>45445</c:v>
                </c:pt>
                <c:pt idx="2313" formatCode="m/d/yyyy">
                  <c:v>45446</c:v>
                </c:pt>
                <c:pt idx="2314" formatCode="m/d/yyyy">
                  <c:v>45447</c:v>
                </c:pt>
                <c:pt idx="2315" formatCode="m/d/yyyy">
                  <c:v>45448</c:v>
                </c:pt>
                <c:pt idx="2316" formatCode="m/d/yyyy">
                  <c:v>45449</c:v>
                </c:pt>
                <c:pt idx="2317" formatCode="m/d/yyyy">
                  <c:v>45450</c:v>
                </c:pt>
                <c:pt idx="2318" formatCode="m/d/yyyy">
                  <c:v>45451</c:v>
                </c:pt>
                <c:pt idx="2319" formatCode="m/d/yyyy">
                  <c:v>45452</c:v>
                </c:pt>
                <c:pt idx="2320" formatCode="m/d/yyyy">
                  <c:v>45453</c:v>
                </c:pt>
                <c:pt idx="2321" formatCode="m/d/yyyy">
                  <c:v>45454</c:v>
                </c:pt>
                <c:pt idx="2322" formatCode="m/d/yyyy">
                  <c:v>45455</c:v>
                </c:pt>
                <c:pt idx="2323" formatCode="m/d/yyyy">
                  <c:v>45456</c:v>
                </c:pt>
                <c:pt idx="2324" formatCode="m/d/yyyy">
                  <c:v>45457</c:v>
                </c:pt>
                <c:pt idx="2325" formatCode="m/d/yyyy">
                  <c:v>45458</c:v>
                </c:pt>
                <c:pt idx="2326" formatCode="m/d/yyyy">
                  <c:v>45459</c:v>
                </c:pt>
                <c:pt idx="2327" formatCode="m/d/yyyy">
                  <c:v>45460</c:v>
                </c:pt>
                <c:pt idx="2328" formatCode="m/d/yyyy">
                  <c:v>45461</c:v>
                </c:pt>
                <c:pt idx="2329" formatCode="m/d/yyyy">
                  <c:v>45462</c:v>
                </c:pt>
                <c:pt idx="2330" formatCode="m/d/yyyy">
                  <c:v>45463</c:v>
                </c:pt>
                <c:pt idx="2331" formatCode="m/d/yyyy">
                  <c:v>45464</c:v>
                </c:pt>
                <c:pt idx="2332" formatCode="m/d/yyyy">
                  <c:v>45465</c:v>
                </c:pt>
                <c:pt idx="2333" formatCode="m/d/yyyy">
                  <c:v>45466</c:v>
                </c:pt>
                <c:pt idx="2334" formatCode="m/d/yyyy">
                  <c:v>45467</c:v>
                </c:pt>
                <c:pt idx="2335" formatCode="m/d/yyyy">
                  <c:v>45468</c:v>
                </c:pt>
                <c:pt idx="2336" formatCode="m/d/yyyy">
                  <c:v>45469</c:v>
                </c:pt>
                <c:pt idx="2337" formatCode="m/d/yyyy">
                  <c:v>45470</c:v>
                </c:pt>
                <c:pt idx="2338" formatCode="m/d/yyyy">
                  <c:v>45471</c:v>
                </c:pt>
                <c:pt idx="2339" formatCode="m/d/yyyy">
                  <c:v>45472</c:v>
                </c:pt>
                <c:pt idx="2340" formatCode="m/d/yyyy">
                  <c:v>45473</c:v>
                </c:pt>
                <c:pt idx="2341" formatCode="m/d/yyyy">
                  <c:v>45474</c:v>
                </c:pt>
                <c:pt idx="2342" formatCode="m/d/yyyy">
                  <c:v>45475</c:v>
                </c:pt>
                <c:pt idx="2343" formatCode="m/d/yyyy">
                  <c:v>45476</c:v>
                </c:pt>
                <c:pt idx="2344" formatCode="m/d/yyyy">
                  <c:v>45477</c:v>
                </c:pt>
                <c:pt idx="2345" formatCode="m/d/yyyy">
                  <c:v>45478</c:v>
                </c:pt>
              </c:numCache>
            </c:numRef>
          </c:cat>
          <c:val>
            <c:numRef>
              <c:f>'FRED Graph'!$B$12:$B$2372</c:f>
              <c:numCache>
                <c:formatCode>0.00</c:formatCode>
                <c:ptCount val="236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  <c:pt idx="2097" formatCode="General">
                  <c:v>5.33</c:v>
                </c:pt>
                <c:pt idx="2098" formatCode="General">
                  <c:v>5.33</c:v>
                </c:pt>
                <c:pt idx="2099" formatCode="General">
                  <c:v>5.33</c:v>
                </c:pt>
                <c:pt idx="2100" formatCode="General">
                  <c:v>5.33</c:v>
                </c:pt>
                <c:pt idx="2101" formatCode="General">
                  <c:v>5.33</c:v>
                </c:pt>
                <c:pt idx="2102" formatCode="General">
                  <c:v>5.33</c:v>
                </c:pt>
                <c:pt idx="2103" formatCode="General">
                  <c:v>5.33</c:v>
                </c:pt>
                <c:pt idx="2104" formatCode="General">
                  <c:v>5.33</c:v>
                </c:pt>
                <c:pt idx="2105" formatCode="General">
                  <c:v>5.33</c:v>
                </c:pt>
                <c:pt idx="2106" formatCode="General">
                  <c:v>5.33</c:v>
                </c:pt>
                <c:pt idx="2107" formatCode="General">
                  <c:v>5.33</c:v>
                </c:pt>
                <c:pt idx="2108" formatCode="General">
                  <c:v>5.33</c:v>
                </c:pt>
                <c:pt idx="2109" formatCode="General">
                  <c:v>5.33</c:v>
                </c:pt>
                <c:pt idx="2110" formatCode="General">
                  <c:v>5.33</c:v>
                </c:pt>
                <c:pt idx="2111" formatCode="General">
                  <c:v>5.33</c:v>
                </c:pt>
                <c:pt idx="2112" formatCode="General">
                  <c:v>5.33</c:v>
                </c:pt>
                <c:pt idx="2113" formatCode="General">
                  <c:v>5.33</c:v>
                </c:pt>
                <c:pt idx="2114" formatCode="General">
                  <c:v>5.33</c:v>
                </c:pt>
                <c:pt idx="2115" formatCode="General">
                  <c:v>5.33</c:v>
                </c:pt>
                <c:pt idx="2116" formatCode="General">
                  <c:v>5.33</c:v>
                </c:pt>
                <c:pt idx="2117" formatCode="General">
                  <c:v>5.33</c:v>
                </c:pt>
                <c:pt idx="2118" formatCode="General">
                  <c:v>5.33</c:v>
                </c:pt>
                <c:pt idx="2119" formatCode="General">
                  <c:v>5.33</c:v>
                </c:pt>
                <c:pt idx="2120" formatCode="General">
                  <c:v>5.33</c:v>
                </c:pt>
                <c:pt idx="2121" formatCode="General">
                  <c:v>5.33</c:v>
                </c:pt>
                <c:pt idx="2122" formatCode="General">
                  <c:v>5.33</c:v>
                </c:pt>
                <c:pt idx="2123" formatCode="General">
                  <c:v>5.33</c:v>
                </c:pt>
                <c:pt idx="2124" formatCode="General">
                  <c:v>5.33</c:v>
                </c:pt>
                <c:pt idx="2125" formatCode="General">
                  <c:v>5.33</c:v>
                </c:pt>
                <c:pt idx="2126" formatCode="General">
                  <c:v>5.33</c:v>
                </c:pt>
                <c:pt idx="2127" formatCode="General">
                  <c:v>5.33</c:v>
                </c:pt>
                <c:pt idx="2128" formatCode="General">
                  <c:v>5.33</c:v>
                </c:pt>
                <c:pt idx="2129" formatCode="General">
                  <c:v>5.33</c:v>
                </c:pt>
                <c:pt idx="2130" formatCode="General">
                  <c:v>5.33</c:v>
                </c:pt>
                <c:pt idx="2131" formatCode="General">
                  <c:v>5.33</c:v>
                </c:pt>
                <c:pt idx="2132" formatCode="General">
                  <c:v>5.33</c:v>
                </c:pt>
                <c:pt idx="2133" formatCode="General">
                  <c:v>5.33</c:v>
                </c:pt>
                <c:pt idx="2134" formatCode="General">
                  <c:v>5.33</c:v>
                </c:pt>
                <c:pt idx="2135" formatCode="General">
                  <c:v>5.33</c:v>
                </c:pt>
                <c:pt idx="2136" formatCode="General">
                  <c:v>5.33</c:v>
                </c:pt>
                <c:pt idx="2137" formatCode="General">
                  <c:v>5.33</c:v>
                </c:pt>
                <c:pt idx="2138" formatCode="General">
                  <c:v>5.33</c:v>
                </c:pt>
                <c:pt idx="2139" formatCode="General">
                  <c:v>5.33</c:v>
                </c:pt>
                <c:pt idx="2140" formatCode="General">
                  <c:v>5.33</c:v>
                </c:pt>
                <c:pt idx="2141" formatCode="General">
                  <c:v>5.33</c:v>
                </c:pt>
                <c:pt idx="2142" formatCode="General">
                  <c:v>5.33</c:v>
                </c:pt>
                <c:pt idx="2143" formatCode="General">
                  <c:v>5.33</c:v>
                </c:pt>
                <c:pt idx="2144" formatCode="General">
                  <c:v>5.33</c:v>
                </c:pt>
                <c:pt idx="2145" formatCode="General">
                  <c:v>5.33</c:v>
                </c:pt>
                <c:pt idx="2146" formatCode="General">
                  <c:v>5.33</c:v>
                </c:pt>
                <c:pt idx="2147" formatCode="General">
                  <c:v>5.33</c:v>
                </c:pt>
                <c:pt idx="2148" formatCode="General">
                  <c:v>5.33</c:v>
                </c:pt>
                <c:pt idx="2149" formatCode="General">
                  <c:v>5.33</c:v>
                </c:pt>
                <c:pt idx="2150" formatCode="General">
                  <c:v>5.33</c:v>
                </c:pt>
                <c:pt idx="2151" formatCode="General">
                  <c:v>5.33</c:v>
                </c:pt>
                <c:pt idx="2152" formatCode="General">
                  <c:v>5.33</c:v>
                </c:pt>
                <c:pt idx="2153" formatCode="General">
                  <c:v>5.33</c:v>
                </c:pt>
                <c:pt idx="2154" formatCode="General">
                  <c:v>5.33</c:v>
                </c:pt>
                <c:pt idx="2155" formatCode="General">
                  <c:v>5.33</c:v>
                </c:pt>
                <c:pt idx="2156" formatCode="General">
                  <c:v>5.33</c:v>
                </c:pt>
                <c:pt idx="2157" formatCode="General">
                  <c:v>5.33</c:v>
                </c:pt>
                <c:pt idx="2158" formatCode="General">
                  <c:v>5.33</c:v>
                </c:pt>
                <c:pt idx="2159" formatCode="General">
                  <c:v>5.33</c:v>
                </c:pt>
                <c:pt idx="2160" formatCode="General">
                  <c:v>5.33</c:v>
                </c:pt>
                <c:pt idx="2161" formatCode="General">
                  <c:v>5.33</c:v>
                </c:pt>
                <c:pt idx="2162" formatCode="General">
                  <c:v>5.33</c:v>
                </c:pt>
                <c:pt idx="2163" formatCode="General">
                  <c:v>5.33</c:v>
                </c:pt>
                <c:pt idx="2164" formatCode="General">
                  <c:v>5.33</c:v>
                </c:pt>
                <c:pt idx="2165" formatCode="General">
                  <c:v>5.33</c:v>
                </c:pt>
                <c:pt idx="2166" formatCode="General">
                  <c:v>5.33</c:v>
                </c:pt>
                <c:pt idx="2167" formatCode="General">
                  <c:v>5.33</c:v>
                </c:pt>
                <c:pt idx="2168" formatCode="General">
                  <c:v>5.33</c:v>
                </c:pt>
                <c:pt idx="2169" formatCode="General">
                  <c:v>5.33</c:v>
                </c:pt>
                <c:pt idx="2170" formatCode="General">
                  <c:v>5.33</c:v>
                </c:pt>
                <c:pt idx="2171" formatCode="General">
                  <c:v>5.33</c:v>
                </c:pt>
                <c:pt idx="2172" formatCode="General">
                  <c:v>5.33</c:v>
                </c:pt>
                <c:pt idx="2173" formatCode="General">
                  <c:v>5.33</c:v>
                </c:pt>
                <c:pt idx="2174" formatCode="General">
                  <c:v>5.33</c:v>
                </c:pt>
                <c:pt idx="2175" formatCode="General">
                  <c:v>5.33</c:v>
                </c:pt>
                <c:pt idx="2176" formatCode="General">
                  <c:v>5.33</c:v>
                </c:pt>
                <c:pt idx="2177" formatCode="General">
                  <c:v>5.33</c:v>
                </c:pt>
                <c:pt idx="2178" formatCode="General">
                  <c:v>5.33</c:v>
                </c:pt>
                <c:pt idx="2179" formatCode="General">
                  <c:v>5.33</c:v>
                </c:pt>
                <c:pt idx="2180" formatCode="General">
                  <c:v>5.33</c:v>
                </c:pt>
                <c:pt idx="2181" formatCode="General">
                  <c:v>5.33</c:v>
                </c:pt>
                <c:pt idx="2182" formatCode="General">
                  <c:v>5.33</c:v>
                </c:pt>
                <c:pt idx="2183" formatCode="General">
                  <c:v>5.33</c:v>
                </c:pt>
                <c:pt idx="2184" formatCode="General">
                  <c:v>5.33</c:v>
                </c:pt>
                <c:pt idx="2185" formatCode="General">
                  <c:v>5.33</c:v>
                </c:pt>
                <c:pt idx="2186" formatCode="General">
                  <c:v>5.33</c:v>
                </c:pt>
                <c:pt idx="2187" formatCode="General">
                  <c:v>5.33</c:v>
                </c:pt>
                <c:pt idx="2188" formatCode="General">
                  <c:v>5.33</c:v>
                </c:pt>
                <c:pt idx="2189" formatCode="General">
                  <c:v>5.33</c:v>
                </c:pt>
                <c:pt idx="2190" formatCode="General">
                  <c:v>5.33</c:v>
                </c:pt>
                <c:pt idx="2191" formatCode="General">
                  <c:v>5.33</c:v>
                </c:pt>
                <c:pt idx="2192" formatCode="General">
                  <c:v>5.33</c:v>
                </c:pt>
                <c:pt idx="2193" formatCode="General">
                  <c:v>5.33</c:v>
                </c:pt>
                <c:pt idx="2194" formatCode="General">
                  <c:v>5.33</c:v>
                </c:pt>
                <c:pt idx="2195" formatCode="General">
                  <c:v>5.33</c:v>
                </c:pt>
                <c:pt idx="2196" formatCode="General">
                  <c:v>5.33</c:v>
                </c:pt>
                <c:pt idx="2197" formatCode="General">
                  <c:v>5.33</c:v>
                </c:pt>
                <c:pt idx="2198" formatCode="General">
                  <c:v>5.33</c:v>
                </c:pt>
                <c:pt idx="2199" formatCode="General">
                  <c:v>5.33</c:v>
                </c:pt>
                <c:pt idx="2200" formatCode="General">
                  <c:v>5.33</c:v>
                </c:pt>
                <c:pt idx="2201" formatCode="General">
                  <c:v>5.33</c:v>
                </c:pt>
                <c:pt idx="2202" formatCode="General">
                  <c:v>5.33</c:v>
                </c:pt>
                <c:pt idx="2203" formatCode="General">
                  <c:v>5.33</c:v>
                </c:pt>
                <c:pt idx="2204" formatCode="General">
                  <c:v>5.33</c:v>
                </c:pt>
                <c:pt idx="2205" formatCode="General">
                  <c:v>5.33</c:v>
                </c:pt>
                <c:pt idx="2206" formatCode="General">
                  <c:v>5.33</c:v>
                </c:pt>
                <c:pt idx="2207" formatCode="General">
                  <c:v>5.33</c:v>
                </c:pt>
                <c:pt idx="2208" formatCode="General">
                  <c:v>5.33</c:v>
                </c:pt>
                <c:pt idx="2209" formatCode="General">
                  <c:v>5.33</c:v>
                </c:pt>
                <c:pt idx="2210" formatCode="General">
                  <c:v>5.33</c:v>
                </c:pt>
                <c:pt idx="2211" formatCode="General">
                  <c:v>5.33</c:v>
                </c:pt>
                <c:pt idx="2212" formatCode="General">
                  <c:v>5.33</c:v>
                </c:pt>
                <c:pt idx="2213" formatCode="General">
                  <c:v>5.33</c:v>
                </c:pt>
                <c:pt idx="2214" formatCode="General">
                  <c:v>5.33</c:v>
                </c:pt>
                <c:pt idx="2215" formatCode="General">
                  <c:v>5.33</c:v>
                </c:pt>
                <c:pt idx="2216" formatCode="General">
                  <c:v>5.33</c:v>
                </c:pt>
                <c:pt idx="2217" formatCode="General">
                  <c:v>5.33</c:v>
                </c:pt>
                <c:pt idx="2218" formatCode="General">
                  <c:v>5.33</c:v>
                </c:pt>
                <c:pt idx="2219" formatCode="General">
                  <c:v>5.33</c:v>
                </c:pt>
                <c:pt idx="2220" formatCode="General">
                  <c:v>5.33</c:v>
                </c:pt>
                <c:pt idx="2221" formatCode="General">
                  <c:v>5.33</c:v>
                </c:pt>
                <c:pt idx="2222" formatCode="General">
                  <c:v>5.33</c:v>
                </c:pt>
                <c:pt idx="2223" formatCode="General">
                  <c:v>5.33</c:v>
                </c:pt>
                <c:pt idx="2224" formatCode="General">
                  <c:v>5.33</c:v>
                </c:pt>
                <c:pt idx="2225" formatCode="General">
                  <c:v>5.33</c:v>
                </c:pt>
                <c:pt idx="2226" formatCode="General">
                  <c:v>5.33</c:v>
                </c:pt>
                <c:pt idx="2227" formatCode="General">
                  <c:v>5.33</c:v>
                </c:pt>
                <c:pt idx="2228" formatCode="General">
                  <c:v>5.33</c:v>
                </c:pt>
                <c:pt idx="2229" formatCode="General">
                  <c:v>5.33</c:v>
                </c:pt>
                <c:pt idx="2230" formatCode="General">
                  <c:v>5.33</c:v>
                </c:pt>
                <c:pt idx="2231" formatCode="General">
                  <c:v>5.33</c:v>
                </c:pt>
                <c:pt idx="2232" formatCode="General">
                  <c:v>5.33</c:v>
                </c:pt>
                <c:pt idx="2233" formatCode="General">
                  <c:v>5.33</c:v>
                </c:pt>
                <c:pt idx="2234" formatCode="General">
                  <c:v>5.33</c:v>
                </c:pt>
                <c:pt idx="2235" formatCode="General">
                  <c:v>5.33</c:v>
                </c:pt>
                <c:pt idx="2236" formatCode="General">
                  <c:v>5.33</c:v>
                </c:pt>
                <c:pt idx="2237" formatCode="General">
                  <c:v>5.33</c:v>
                </c:pt>
                <c:pt idx="2238" formatCode="General">
                  <c:v>5.33</c:v>
                </c:pt>
                <c:pt idx="2239" formatCode="General">
                  <c:v>5.33</c:v>
                </c:pt>
                <c:pt idx="2240" formatCode="General">
                  <c:v>5.33</c:v>
                </c:pt>
                <c:pt idx="2241" formatCode="General">
                  <c:v>5.33</c:v>
                </c:pt>
                <c:pt idx="2242" formatCode="General">
                  <c:v>5.33</c:v>
                </c:pt>
                <c:pt idx="2243" formatCode="General">
                  <c:v>5.33</c:v>
                </c:pt>
                <c:pt idx="2244" formatCode="General">
                  <c:v>5.33</c:v>
                </c:pt>
                <c:pt idx="2245" formatCode="General">
                  <c:v>5.33</c:v>
                </c:pt>
                <c:pt idx="2246" formatCode="General">
                  <c:v>5.33</c:v>
                </c:pt>
                <c:pt idx="2247" formatCode="General">
                  <c:v>5.33</c:v>
                </c:pt>
                <c:pt idx="2248" formatCode="General">
                  <c:v>5.33</c:v>
                </c:pt>
                <c:pt idx="2249" formatCode="General">
                  <c:v>5.33</c:v>
                </c:pt>
                <c:pt idx="2250" formatCode="General">
                  <c:v>5.33</c:v>
                </c:pt>
                <c:pt idx="2251" formatCode="General">
                  <c:v>5.33</c:v>
                </c:pt>
                <c:pt idx="2252" formatCode="General">
                  <c:v>5.33</c:v>
                </c:pt>
                <c:pt idx="2253" formatCode="General">
                  <c:v>5.33</c:v>
                </c:pt>
                <c:pt idx="2254" formatCode="General">
                  <c:v>5.33</c:v>
                </c:pt>
                <c:pt idx="2255" formatCode="General">
                  <c:v>5.33</c:v>
                </c:pt>
                <c:pt idx="2256" formatCode="General">
                  <c:v>5.33</c:v>
                </c:pt>
                <c:pt idx="2257" formatCode="General">
                  <c:v>5.33</c:v>
                </c:pt>
                <c:pt idx="2258" formatCode="General">
                  <c:v>5.33</c:v>
                </c:pt>
                <c:pt idx="2259" formatCode="General">
                  <c:v>5.33</c:v>
                </c:pt>
                <c:pt idx="2260" formatCode="General">
                  <c:v>5.33</c:v>
                </c:pt>
                <c:pt idx="2261" formatCode="General">
                  <c:v>5.33</c:v>
                </c:pt>
                <c:pt idx="2262" formatCode="General">
                  <c:v>5.33</c:v>
                </c:pt>
                <c:pt idx="2263" formatCode="General">
                  <c:v>5.33</c:v>
                </c:pt>
                <c:pt idx="2264" formatCode="General">
                  <c:v>5.33</c:v>
                </c:pt>
                <c:pt idx="2265" formatCode="General">
                  <c:v>5.33</c:v>
                </c:pt>
                <c:pt idx="2266" formatCode="General">
                  <c:v>5.33</c:v>
                </c:pt>
                <c:pt idx="2267" formatCode="General">
                  <c:v>5.33</c:v>
                </c:pt>
                <c:pt idx="2268" formatCode="General">
                  <c:v>5.33</c:v>
                </c:pt>
                <c:pt idx="2269" formatCode="General">
                  <c:v>5.33</c:v>
                </c:pt>
                <c:pt idx="2270" formatCode="General">
                  <c:v>5.33</c:v>
                </c:pt>
                <c:pt idx="2271" formatCode="General">
                  <c:v>5.33</c:v>
                </c:pt>
                <c:pt idx="2272" formatCode="General">
                  <c:v>5.33</c:v>
                </c:pt>
                <c:pt idx="2273" formatCode="General">
                  <c:v>5.33</c:v>
                </c:pt>
                <c:pt idx="2274" formatCode="General">
                  <c:v>5.33</c:v>
                </c:pt>
                <c:pt idx="2275" formatCode="General">
                  <c:v>5.33</c:v>
                </c:pt>
                <c:pt idx="2276" formatCode="General">
                  <c:v>5.33</c:v>
                </c:pt>
                <c:pt idx="2277" formatCode="General">
                  <c:v>5.33</c:v>
                </c:pt>
                <c:pt idx="2278" formatCode="General">
                  <c:v>5.33</c:v>
                </c:pt>
                <c:pt idx="2279" formatCode="General">
                  <c:v>5.33</c:v>
                </c:pt>
                <c:pt idx="2280" formatCode="General">
                  <c:v>5.33</c:v>
                </c:pt>
                <c:pt idx="2281" formatCode="General">
                  <c:v>5.33</c:v>
                </c:pt>
                <c:pt idx="2282" formatCode="General">
                  <c:v>5.33</c:v>
                </c:pt>
                <c:pt idx="2283" formatCode="General">
                  <c:v>5.33</c:v>
                </c:pt>
                <c:pt idx="2284" formatCode="General">
                  <c:v>5.33</c:v>
                </c:pt>
                <c:pt idx="2285" formatCode="General">
                  <c:v>5.33</c:v>
                </c:pt>
                <c:pt idx="2286" formatCode="General">
                  <c:v>5.33</c:v>
                </c:pt>
                <c:pt idx="2287" formatCode="General">
                  <c:v>5.33</c:v>
                </c:pt>
                <c:pt idx="2288" formatCode="General">
                  <c:v>5.33</c:v>
                </c:pt>
                <c:pt idx="2289" formatCode="General">
                  <c:v>5.33</c:v>
                </c:pt>
                <c:pt idx="2290" formatCode="General">
                  <c:v>5.33</c:v>
                </c:pt>
                <c:pt idx="2291" formatCode="General">
                  <c:v>5.33</c:v>
                </c:pt>
                <c:pt idx="2292" formatCode="General">
                  <c:v>5.33</c:v>
                </c:pt>
                <c:pt idx="2293" formatCode="General">
                  <c:v>5.33</c:v>
                </c:pt>
                <c:pt idx="2294" formatCode="General">
                  <c:v>5.33</c:v>
                </c:pt>
                <c:pt idx="2295" formatCode="General">
                  <c:v>5.33</c:v>
                </c:pt>
                <c:pt idx="2296" formatCode="General">
                  <c:v>5.33</c:v>
                </c:pt>
                <c:pt idx="2297" formatCode="General">
                  <c:v>5.33</c:v>
                </c:pt>
                <c:pt idx="2298" formatCode="General">
                  <c:v>5.33</c:v>
                </c:pt>
                <c:pt idx="2299" formatCode="General">
                  <c:v>5.33</c:v>
                </c:pt>
                <c:pt idx="2300" formatCode="General">
                  <c:v>5.33</c:v>
                </c:pt>
                <c:pt idx="2301" formatCode="General">
                  <c:v>5.33</c:v>
                </c:pt>
                <c:pt idx="2302" formatCode="General">
                  <c:v>5.33</c:v>
                </c:pt>
                <c:pt idx="2303" formatCode="General">
                  <c:v>5.33</c:v>
                </c:pt>
                <c:pt idx="2304" formatCode="General">
                  <c:v>5.33</c:v>
                </c:pt>
                <c:pt idx="2305" formatCode="General">
                  <c:v>5.33</c:v>
                </c:pt>
                <c:pt idx="2306" formatCode="General">
                  <c:v>5.33</c:v>
                </c:pt>
                <c:pt idx="2307" formatCode="General">
                  <c:v>5.33</c:v>
                </c:pt>
                <c:pt idx="2308" formatCode="General">
                  <c:v>5.33</c:v>
                </c:pt>
                <c:pt idx="2309" formatCode="General">
                  <c:v>5.33</c:v>
                </c:pt>
                <c:pt idx="2310" formatCode="General">
                  <c:v>5.33</c:v>
                </c:pt>
                <c:pt idx="2311" formatCode="General">
                  <c:v>5.33</c:v>
                </c:pt>
                <c:pt idx="2312" formatCode="General">
                  <c:v>5.33</c:v>
                </c:pt>
                <c:pt idx="2313" formatCode="General">
                  <c:v>5.33</c:v>
                </c:pt>
                <c:pt idx="2314" formatCode="General">
                  <c:v>5.33</c:v>
                </c:pt>
                <c:pt idx="2315" formatCode="General">
                  <c:v>5.33</c:v>
                </c:pt>
                <c:pt idx="2316" formatCode="General">
                  <c:v>5.33</c:v>
                </c:pt>
                <c:pt idx="2317" formatCode="General">
                  <c:v>5.33</c:v>
                </c:pt>
                <c:pt idx="2318" formatCode="General">
                  <c:v>5.33</c:v>
                </c:pt>
                <c:pt idx="2319" formatCode="General">
                  <c:v>5.33</c:v>
                </c:pt>
                <c:pt idx="2320" formatCode="General">
                  <c:v>5.33</c:v>
                </c:pt>
                <c:pt idx="2321" formatCode="General">
                  <c:v>5.33</c:v>
                </c:pt>
                <c:pt idx="2322" formatCode="General">
                  <c:v>5.33</c:v>
                </c:pt>
                <c:pt idx="2323" formatCode="General">
                  <c:v>5.33</c:v>
                </c:pt>
                <c:pt idx="2324" formatCode="General">
                  <c:v>5.33</c:v>
                </c:pt>
                <c:pt idx="2325" formatCode="General">
                  <c:v>5.33</c:v>
                </c:pt>
                <c:pt idx="2326" formatCode="General">
                  <c:v>5.33</c:v>
                </c:pt>
                <c:pt idx="2327" formatCode="General">
                  <c:v>5.33</c:v>
                </c:pt>
                <c:pt idx="2328" formatCode="General">
                  <c:v>5.33</c:v>
                </c:pt>
                <c:pt idx="2329" formatCode="General">
                  <c:v>5.33</c:v>
                </c:pt>
                <c:pt idx="2330" formatCode="General">
                  <c:v>5.33</c:v>
                </c:pt>
                <c:pt idx="2331" formatCode="General">
                  <c:v>5.33</c:v>
                </c:pt>
                <c:pt idx="2332" formatCode="General">
                  <c:v>5.33</c:v>
                </c:pt>
                <c:pt idx="2333" formatCode="General">
                  <c:v>5.33</c:v>
                </c:pt>
                <c:pt idx="2334" formatCode="General">
                  <c:v>5.33</c:v>
                </c:pt>
                <c:pt idx="2335" formatCode="General">
                  <c:v>5.33</c:v>
                </c:pt>
                <c:pt idx="2336" formatCode="General">
                  <c:v>5.33</c:v>
                </c:pt>
                <c:pt idx="2337" formatCode="General">
                  <c:v>5.33</c:v>
                </c:pt>
                <c:pt idx="2338" formatCode="General">
                  <c:v>5.33</c:v>
                </c:pt>
                <c:pt idx="2339" formatCode="General">
                  <c:v>5.33</c:v>
                </c:pt>
                <c:pt idx="2340" formatCode="General">
                  <c:v>5.33</c:v>
                </c:pt>
                <c:pt idx="2341" formatCode="General">
                  <c:v>5.33</c:v>
                </c:pt>
                <c:pt idx="2342" formatCode="General">
                  <c:v>5.33</c:v>
                </c:pt>
                <c:pt idx="2343" formatCode="General">
                  <c:v>5.33</c:v>
                </c:pt>
                <c:pt idx="2344" formatCode="General">
                  <c:v>5.33</c:v>
                </c:pt>
                <c:pt idx="2345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 dirty="0"/>
              <a:t>Federal Funds Rate, 2018 - 2024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Graph'!$A$12:$A$2372</c:f>
              <c:numCache>
                <c:formatCode>yyyy\-mm\-dd</c:formatCode>
                <c:ptCount val="236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  <c:pt idx="2097" formatCode="m/d/yyyy">
                  <c:v>45230</c:v>
                </c:pt>
                <c:pt idx="2098" formatCode="m/d/yyyy">
                  <c:v>45231</c:v>
                </c:pt>
                <c:pt idx="2099" formatCode="m/d/yyyy">
                  <c:v>45232</c:v>
                </c:pt>
                <c:pt idx="2100" formatCode="m/d/yyyy">
                  <c:v>45233</c:v>
                </c:pt>
                <c:pt idx="2101" formatCode="m/d/yyyy">
                  <c:v>45234</c:v>
                </c:pt>
                <c:pt idx="2102" formatCode="m/d/yyyy">
                  <c:v>45235</c:v>
                </c:pt>
                <c:pt idx="2103" formatCode="m/d/yyyy">
                  <c:v>45236</c:v>
                </c:pt>
                <c:pt idx="2104" formatCode="m/d/yyyy">
                  <c:v>45237</c:v>
                </c:pt>
                <c:pt idx="2105" formatCode="m/d/yyyy">
                  <c:v>45238</c:v>
                </c:pt>
                <c:pt idx="2106" formatCode="m/d/yyyy">
                  <c:v>45239</c:v>
                </c:pt>
                <c:pt idx="2107" formatCode="m/d/yyyy">
                  <c:v>45240</c:v>
                </c:pt>
                <c:pt idx="2108" formatCode="m/d/yyyy">
                  <c:v>45241</c:v>
                </c:pt>
                <c:pt idx="2109" formatCode="m/d/yyyy">
                  <c:v>45242</c:v>
                </c:pt>
                <c:pt idx="2110" formatCode="m/d/yyyy">
                  <c:v>45243</c:v>
                </c:pt>
                <c:pt idx="2111" formatCode="m/d/yyyy">
                  <c:v>45244</c:v>
                </c:pt>
                <c:pt idx="2112" formatCode="m/d/yyyy">
                  <c:v>45245</c:v>
                </c:pt>
                <c:pt idx="2113" formatCode="m/d/yyyy">
                  <c:v>45246</c:v>
                </c:pt>
                <c:pt idx="2114" formatCode="m/d/yyyy">
                  <c:v>45247</c:v>
                </c:pt>
                <c:pt idx="2115" formatCode="m/d/yyyy">
                  <c:v>45248</c:v>
                </c:pt>
                <c:pt idx="2116" formatCode="m/d/yyyy">
                  <c:v>45249</c:v>
                </c:pt>
                <c:pt idx="2117" formatCode="m/d/yyyy">
                  <c:v>45250</c:v>
                </c:pt>
                <c:pt idx="2118" formatCode="m/d/yyyy">
                  <c:v>45251</c:v>
                </c:pt>
                <c:pt idx="2119" formatCode="m/d/yyyy">
                  <c:v>45252</c:v>
                </c:pt>
                <c:pt idx="2120" formatCode="m/d/yyyy">
                  <c:v>45253</c:v>
                </c:pt>
                <c:pt idx="2121" formatCode="m/d/yyyy">
                  <c:v>45254</c:v>
                </c:pt>
                <c:pt idx="2122" formatCode="m/d/yyyy">
                  <c:v>45255</c:v>
                </c:pt>
                <c:pt idx="2123" formatCode="m/d/yyyy">
                  <c:v>45256</c:v>
                </c:pt>
                <c:pt idx="2124" formatCode="m/d/yyyy">
                  <c:v>45257</c:v>
                </c:pt>
                <c:pt idx="2125" formatCode="m/d/yyyy">
                  <c:v>45258</c:v>
                </c:pt>
                <c:pt idx="2126" formatCode="m/d/yyyy">
                  <c:v>45259</c:v>
                </c:pt>
                <c:pt idx="2127" formatCode="m/d/yyyy">
                  <c:v>45260</c:v>
                </c:pt>
                <c:pt idx="2128" formatCode="m/d/yyyy">
                  <c:v>45261</c:v>
                </c:pt>
                <c:pt idx="2129" formatCode="m/d/yyyy">
                  <c:v>45262</c:v>
                </c:pt>
                <c:pt idx="2130" formatCode="m/d/yyyy">
                  <c:v>45263</c:v>
                </c:pt>
                <c:pt idx="2131" formatCode="m/d/yyyy">
                  <c:v>45264</c:v>
                </c:pt>
                <c:pt idx="2132" formatCode="m/d/yyyy">
                  <c:v>45265</c:v>
                </c:pt>
                <c:pt idx="2133" formatCode="m/d/yyyy">
                  <c:v>45266</c:v>
                </c:pt>
                <c:pt idx="2134" formatCode="m/d/yyyy">
                  <c:v>45267</c:v>
                </c:pt>
                <c:pt idx="2135" formatCode="m/d/yyyy">
                  <c:v>45268</c:v>
                </c:pt>
                <c:pt idx="2136" formatCode="m/d/yyyy">
                  <c:v>45269</c:v>
                </c:pt>
                <c:pt idx="2137" formatCode="m/d/yyyy">
                  <c:v>45270</c:v>
                </c:pt>
                <c:pt idx="2138" formatCode="m/d/yyyy">
                  <c:v>45271</c:v>
                </c:pt>
                <c:pt idx="2139" formatCode="m/d/yyyy">
                  <c:v>45272</c:v>
                </c:pt>
                <c:pt idx="2140" formatCode="m/d/yyyy">
                  <c:v>45273</c:v>
                </c:pt>
                <c:pt idx="2141" formatCode="m/d/yyyy">
                  <c:v>45274</c:v>
                </c:pt>
                <c:pt idx="2142" formatCode="m/d/yyyy">
                  <c:v>45275</c:v>
                </c:pt>
                <c:pt idx="2143" formatCode="m/d/yyyy">
                  <c:v>45276</c:v>
                </c:pt>
                <c:pt idx="2144" formatCode="m/d/yyyy">
                  <c:v>45277</c:v>
                </c:pt>
                <c:pt idx="2145" formatCode="m/d/yyyy">
                  <c:v>45278</c:v>
                </c:pt>
                <c:pt idx="2146" formatCode="m/d/yyyy">
                  <c:v>45279</c:v>
                </c:pt>
                <c:pt idx="2147" formatCode="m/d/yyyy">
                  <c:v>45280</c:v>
                </c:pt>
                <c:pt idx="2148" formatCode="m/d/yyyy">
                  <c:v>45281</c:v>
                </c:pt>
                <c:pt idx="2149" formatCode="m/d/yyyy">
                  <c:v>45282</c:v>
                </c:pt>
                <c:pt idx="2150" formatCode="m/d/yyyy">
                  <c:v>45283</c:v>
                </c:pt>
                <c:pt idx="2151" formatCode="m/d/yyyy">
                  <c:v>45284</c:v>
                </c:pt>
                <c:pt idx="2152" formatCode="m/d/yyyy">
                  <c:v>45285</c:v>
                </c:pt>
                <c:pt idx="2153" formatCode="m/d/yyyy">
                  <c:v>45286</c:v>
                </c:pt>
                <c:pt idx="2154" formatCode="m/d/yyyy">
                  <c:v>45287</c:v>
                </c:pt>
                <c:pt idx="2155" formatCode="m/d/yyyy">
                  <c:v>45288</c:v>
                </c:pt>
                <c:pt idx="2156" formatCode="m/d/yyyy">
                  <c:v>45289</c:v>
                </c:pt>
                <c:pt idx="2157" formatCode="m/d/yyyy">
                  <c:v>45290</c:v>
                </c:pt>
                <c:pt idx="2158" formatCode="m/d/yyyy">
                  <c:v>45291</c:v>
                </c:pt>
                <c:pt idx="2159" formatCode="m/d/yyyy">
                  <c:v>45292</c:v>
                </c:pt>
                <c:pt idx="2160" formatCode="m/d/yyyy">
                  <c:v>45293</c:v>
                </c:pt>
                <c:pt idx="2161" formatCode="m/d/yyyy">
                  <c:v>45294</c:v>
                </c:pt>
                <c:pt idx="2162" formatCode="m/d/yyyy">
                  <c:v>45295</c:v>
                </c:pt>
                <c:pt idx="2163" formatCode="m/d/yyyy">
                  <c:v>45296</c:v>
                </c:pt>
                <c:pt idx="2164" formatCode="m/d/yyyy">
                  <c:v>45297</c:v>
                </c:pt>
                <c:pt idx="2165" formatCode="m/d/yyyy">
                  <c:v>45298</c:v>
                </c:pt>
                <c:pt idx="2166" formatCode="m/d/yyyy">
                  <c:v>45299</c:v>
                </c:pt>
                <c:pt idx="2167" formatCode="m/d/yyyy">
                  <c:v>45300</c:v>
                </c:pt>
                <c:pt idx="2168" formatCode="m/d/yyyy">
                  <c:v>45301</c:v>
                </c:pt>
                <c:pt idx="2169" formatCode="m/d/yyyy">
                  <c:v>45302</c:v>
                </c:pt>
                <c:pt idx="2170" formatCode="m/d/yyyy">
                  <c:v>45303</c:v>
                </c:pt>
                <c:pt idx="2171" formatCode="m/d/yyyy">
                  <c:v>45304</c:v>
                </c:pt>
                <c:pt idx="2172" formatCode="m/d/yyyy">
                  <c:v>45305</c:v>
                </c:pt>
                <c:pt idx="2173" formatCode="m/d/yyyy">
                  <c:v>45306</c:v>
                </c:pt>
                <c:pt idx="2174" formatCode="m/d/yyyy">
                  <c:v>45307</c:v>
                </c:pt>
                <c:pt idx="2175" formatCode="m/d/yyyy">
                  <c:v>45308</c:v>
                </c:pt>
                <c:pt idx="2176" formatCode="m/d/yyyy">
                  <c:v>45309</c:v>
                </c:pt>
                <c:pt idx="2177" formatCode="m/d/yyyy">
                  <c:v>45310</c:v>
                </c:pt>
                <c:pt idx="2178" formatCode="m/d/yyyy">
                  <c:v>45311</c:v>
                </c:pt>
                <c:pt idx="2179" formatCode="m/d/yyyy">
                  <c:v>45312</c:v>
                </c:pt>
                <c:pt idx="2180" formatCode="m/d/yyyy">
                  <c:v>45313</c:v>
                </c:pt>
                <c:pt idx="2181" formatCode="m/d/yyyy">
                  <c:v>45314</c:v>
                </c:pt>
                <c:pt idx="2182" formatCode="m/d/yyyy">
                  <c:v>45315</c:v>
                </c:pt>
                <c:pt idx="2183" formatCode="m/d/yyyy">
                  <c:v>45316</c:v>
                </c:pt>
                <c:pt idx="2184" formatCode="m/d/yyyy">
                  <c:v>45317</c:v>
                </c:pt>
                <c:pt idx="2185" formatCode="m/d/yyyy">
                  <c:v>45318</c:v>
                </c:pt>
                <c:pt idx="2186" formatCode="m/d/yyyy">
                  <c:v>45319</c:v>
                </c:pt>
                <c:pt idx="2187" formatCode="m/d/yyyy">
                  <c:v>45320</c:v>
                </c:pt>
                <c:pt idx="2188" formatCode="m/d/yyyy">
                  <c:v>45321</c:v>
                </c:pt>
                <c:pt idx="2189" formatCode="m/d/yyyy">
                  <c:v>45322</c:v>
                </c:pt>
                <c:pt idx="2190" formatCode="m/d/yyyy">
                  <c:v>45323</c:v>
                </c:pt>
                <c:pt idx="2191" formatCode="m/d/yyyy">
                  <c:v>45324</c:v>
                </c:pt>
                <c:pt idx="2192" formatCode="m/d/yyyy">
                  <c:v>45325</c:v>
                </c:pt>
                <c:pt idx="2193" formatCode="m/d/yyyy">
                  <c:v>45326</c:v>
                </c:pt>
                <c:pt idx="2194" formatCode="m/d/yyyy">
                  <c:v>45327</c:v>
                </c:pt>
                <c:pt idx="2195" formatCode="m/d/yyyy">
                  <c:v>45328</c:v>
                </c:pt>
                <c:pt idx="2196" formatCode="m/d/yyyy">
                  <c:v>45329</c:v>
                </c:pt>
                <c:pt idx="2197" formatCode="m/d/yyyy">
                  <c:v>45330</c:v>
                </c:pt>
                <c:pt idx="2198" formatCode="m/d/yyyy">
                  <c:v>45331</c:v>
                </c:pt>
                <c:pt idx="2199" formatCode="m/d/yyyy">
                  <c:v>45332</c:v>
                </c:pt>
                <c:pt idx="2200" formatCode="m/d/yyyy">
                  <c:v>45333</c:v>
                </c:pt>
                <c:pt idx="2201" formatCode="m/d/yyyy">
                  <c:v>45334</c:v>
                </c:pt>
                <c:pt idx="2202" formatCode="m/d/yyyy">
                  <c:v>45335</c:v>
                </c:pt>
                <c:pt idx="2203" formatCode="m/d/yyyy">
                  <c:v>45336</c:v>
                </c:pt>
                <c:pt idx="2204" formatCode="m/d/yyyy">
                  <c:v>45337</c:v>
                </c:pt>
                <c:pt idx="2205" formatCode="m/d/yyyy">
                  <c:v>45338</c:v>
                </c:pt>
                <c:pt idx="2206" formatCode="m/d/yyyy">
                  <c:v>45339</c:v>
                </c:pt>
                <c:pt idx="2207" formatCode="m/d/yyyy">
                  <c:v>45340</c:v>
                </c:pt>
                <c:pt idx="2208" formatCode="m/d/yyyy">
                  <c:v>45341</c:v>
                </c:pt>
                <c:pt idx="2209" formatCode="m/d/yyyy">
                  <c:v>45342</c:v>
                </c:pt>
                <c:pt idx="2210" formatCode="m/d/yyyy">
                  <c:v>45343</c:v>
                </c:pt>
                <c:pt idx="2211" formatCode="m/d/yyyy">
                  <c:v>45344</c:v>
                </c:pt>
                <c:pt idx="2212" formatCode="m/d/yyyy">
                  <c:v>45345</c:v>
                </c:pt>
                <c:pt idx="2213" formatCode="m/d/yyyy">
                  <c:v>45346</c:v>
                </c:pt>
                <c:pt idx="2214" formatCode="m/d/yyyy">
                  <c:v>45347</c:v>
                </c:pt>
                <c:pt idx="2215" formatCode="m/d/yyyy">
                  <c:v>45348</c:v>
                </c:pt>
                <c:pt idx="2216" formatCode="m/d/yyyy">
                  <c:v>45349</c:v>
                </c:pt>
                <c:pt idx="2217" formatCode="m/d/yyyy">
                  <c:v>45350</c:v>
                </c:pt>
                <c:pt idx="2218" formatCode="m/d/yyyy">
                  <c:v>45351</c:v>
                </c:pt>
                <c:pt idx="2219" formatCode="m/d/yyyy">
                  <c:v>45352</c:v>
                </c:pt>
                <c:pt idx="2220" formatCode="m/d/yyyy">
                  <c:v>45353</c:v>
                </c:pt>
                <c:pt idx="2221" formatCode="m/d/yyyy">
                  <c:v>45354</c:v>
                </c:pt>
                <c:pt idx="2222" formatCode="m/d/yyyy">
                  <c:v>45355</c:v>
                </c:pt>
                <c:pt idx="2223" formatCode="m/d/yyyy">
                  <c:v>45356</c:v>
                </c:pt>
                <c:pt idx="2224" formatCode="m/d/yyyy">
                  <c:v>45357</c:v>
                </c:pt>
                <c:pt idx="2225" formatCode="m/d/yyyy">
                  <c:v>45358</c:v>
                </c:pt>
                <c:pt idx="2226" formatCode="m/d/yyyy">
                  <c:v>45359</c:v>
                </c:pt>
                <c:pt idx="2227" formatCode="m/d/yyyy">
                  <c:v>45360</c:v>
                </c:pt>
                <c:pt idx="2228" formatCode="m/d/yyyy">
                  <c:v>45361</c:v>
                </c:pt>
                <c:pt idx="2229" formatCode="m/d/yyyy">
                  <c:v>45362</c:v>
                </c:pt>
                <c:pt idx="2230" formatCode="m/d/yyyy">
                  <c:v>45363</c:v>
                </c:pt>
                <c:pt idx="2231" formatCode="m/d/yyyy">
                  <c:v>45364</c:v>
                </c:pt>
                <c:pt idx="2232" formatCode="m/d/yyyy">
                  <c:v>45365</c:v>
                </c:pt>
                <c:pt idx="2233" formatCode="m/d/yyyy">
                  <c:v>45366</c:v>
                </c:pt>
                <c:pt idx="2234" formatCode="m/d/yyyy">
                  <c:v>45367</c:v>
                </c:pt>
                <c:pt idx="2235" formatCode="m/d/yyyy">
                  <c:v>45368</c:v>
                </c:pt>
                <c:pt idx="2236" formatCode="m/d/yyyy">
                  <c:v>45369</c:v>
                </c:pt>
                <c:pt idx="2237" formatCode="m/d/yyyy">
                  <c:v>45370</c:v>
                </c:pt>
                <c:pt idx="2238" formatCode="m/d/yyyy">
                  <c:v>45371</c:v>
                </c:pt>
                <c:pt idx="2239" formatCode="m/d/yyyy">
                  <c:v>45372</c:v>
                </c:pt>
                <c:pt idx="2240" formatCode="m/d/yyyy">
                  <c:v>45373</c:v>
                </c:pt>
                <c:pt idx="2241" formatCode="m/d/yyyy">
                  <c:v>45374</c:v>
                </c:pt>
                <c:pt idx="2242" formatCode="m/d/yyyy">
                  <c:v>45375</c:v>
                </c:pt>
                <c:pt idx="2243" formatCode="m/d/yyyy">
                  <c:v>45376</c:v>
                </c:pt>
                <c:pt idx="2244" formatCode="m/d/yyyy">
                  <c:v>45377</c:v>
                </c:pt>
                <c:pt idx="2245" formatCode="m/d/yyyy">
                  <c:v>45378</c:v>
                </c:pt>
                <c:pt idx="2246" formatCode="m/d/yyyy">
                  <c:v>45379</c:v>
                </c:pt>
                <c:pt idx="2247" formatCode="m/d/yyyy">
                  <c:v>45380</c:v>
                </c:pt>
                <c:pt idx="2248" formatCode="m/d/yyyy">
                  <c:v>45381</c:v>
                </c:pt>
                <c:pt idx="2249" formatCode="m/d/yyyy">
                  <c:v>45382</c:v>
                </c:pt>
                <c:pt idx="2250" formatCode="m/d/yyyy">
                  <c:v>45383</c:v>
                </c:pt>
                <c:pt idx="2251" formatCode="m/d/yyyy">
                  <c:v>45384</c:v>
                </c:pt>
                <c:pt idx="2252" formatCode="m/d/yyyy">
                  <c:v>45385</c:v>
                </c:pt>
                <c:pt idx="2253" formatCode="m/d/yyyy">
                  <c:v>45386</c:v>
                </c:pt>
                <c:pt idx="2254" formatCode="m/d/yyyy">
                  <c:v>45387</c:v>
                </c:pt>
                <c:pt idx="2255" formatCode="m/d/yyyy">
                  <c:v>45388</c:v>
                </c:pt>
                <c:pt idx="2256" formatCode="m/d/yyyy">
                  <c:v>45389</c:v>
                </c:pt>
                <c:pt idx="2257" formatCode="m/d/yyyy">
                  <c:v>45390</c:v>
                </c:pt>
                <c:pt idx="2258" formatCode="m/d/yyyy">
                  <c:v>45391</c:v>
                </c:pt>
                <c:pt idx="2259" formatCode="m/d/yyyy">
                  <c:v>45392</c:v>
                </c:pt>
                <c:pt idx="2260" formatCode="m/d/yyyy">
                  <c:v>45393</c:v>
                </c:pt>
                <c:pt idx="2261" formatCode="m/d/yyyy">
                  <c:v>45394</c:v>
                </c:pt>
                <c:pt idx="2262" formatCode="m/d/yyyy">
                  <c:v>45395</c:v>
                </c:pt>
                <c:pt idx="2263" formatCode="m/d/yyyy">
                  <c:v>45396</c:v>
                </c:pt>
                <c:pt idx="2264" formatCode="m/d/yyyy">
                  <c:v>45397</c:v>
                </c:pt>
                <c:pt idx="2265" formatCode="m/d/yyyy">
                  <c:v>45398</c:v>
                </c:pt>
                <c:pt idx="2266" formatCode="m/d/yyyy">
                  <c:v>45399</c:v>
                </c:pt>
                <c:pt idx="2267" formatCode="m/d/yyyy">
                  <c:v>45400</c:v>
                </c:pt>
                <c:pt idx="2268" formatCode="m/d/yyyy">
                  <c:v>45401</c:v>
                </c:pt>
                <c:pt idx="2269" formatCode="m/d/yyyy">
                  <c:v>45402</c:v>
                </c:pt>
                <c:pt idx="2270" formatCode="m/d/yyyy">
                  <c:v>45403</c:v>
                </c:pt>
                <c:pt idx="2271" formatCode="m/d/yyyy">
                  <c:v>45404</c:v>
                </c:pt>
                <c:pt idx="2272" formatCode="m/d/yyyy">
                  <c:v>45405</c:v>
                </c:pt>
                <c:pt idx="2273" formatCode="m/d/yyyy">
                  <c:v>45406</c:v>
                </c:pt>
                <c:pt idx="2274" formatCode="m/d/yyyy">
                  <c:v>45407</c:v>
                </c:pt>
                <c:pt idx="2275" formatCode="m/d/yyyy">
                  <c:v>45408</c:v>
                </c:pt>
                <c:pt idx="2276" formatCode="m/d/yyyy">
                  <c:v>45409</c:v>
                </c:pt>
                <c:pt idx="2277" formatCode="m/d/yyyy">
                  <c:v>45410</c:v>
                </c:pt>
                <c:pt idx="2278" formatCode="m/d/yyyy">
                  <c:v>45411</c:v>
                </c:pt>
                <c:pt idx="2279" formatCode="m/d/yyyy">
                  <c:v>45412</c:v>
                </c:pt>
                <c:pt idx="2280" formatCode="m/d/yyyy">
                  <c:v>45413</c:v>
                </c:pt>
                <c:pt idx="2281" formatCode="m/d/yyyy">
                  <c:v>45414</c:v>
                </c:pt>
                <c:pt idx="2282" formatCode="m/d/yyyy">
                  <c:v>45415</c:v>
                </c:pt>
                <c:pt idx="2283" formatCode="m/d/yyyy">
                  <c:v>45416</c:v>
                </c:pt>
                <c:pt idx="2284" formatCode="m/d/yyyy">
                  <c:v>45417</c:v>
                </c:pt>
                <c:pt idx="2285" formatCode="m/d/yyyy">
                  <c:v>45418</c:v>
                </c:pt>
                <c:pt idx="2286" formatCode="m/d/yyyy">
                  <c:v>45419</c:v>
                </c:pt>
                <c:pt idx="2287" formatCode="m/d/yyyy">
                  <c:v>45420</c:v>
                </c:pt>
                <c:pt idx="2288" formatCode="m/d/yyyy">
                  <c:v>45421</c:v>
                </c:pt>
                <c:pt idx="2289" formatCode="m/d/yyyy">
                  <c:v>45422</c:v>
                </c:pt>
                <c:pt idx="2290" formatCode="m/d/yyyy">
                  <c:v>45423</c:v>
                </c:pt>
                <c:pt idx="2291" formatCode="m/d/yyyy">
                  <c:v>45424</c:v>
                </c:pt>
                <c:pt idx="2292" formatCode="m/d/yyyy">
                  <c:v>45425</c:v>
                </c:pt>
                <c:pt idx="2293" formatCode="m/d/yyyy">
                  <c:v>45426</c:v>
                </c:pt>
                <c:pt idx="2294" formatCode="m/d/yyyy">
                  <c:v>45427</c:v>
                </c:pt>
                <c:pt idx="2295" formatCode="m/d/yyyy">
                  <c:v>45428</c:v>
                </c:pt>
                <c:pt idx="2296" formatCode="m/d/yyyy">
                  <c:v>45429</c:v>
                </c:pt>
                <c:pt idx="2297" formatCode="m/d/yyyy">
                  <c:v>45430</c:v>
                </c:pt>
                <c:pt idx="2298" formatCode="m/d/yyyy">
                  <c:v>45431</c:v>
                </c:pt>
                <c:pt idx="2299" formatCode="m/d/yyyy">
                  <c:v>45432</c:v>
                </c:pt>
                <c:pt idx="2300" formatCode="m/d/yyyy">
                  <c:v>45433</c:v>
                </c:pt>
                <c:pt idx="2301" formatCode="m/d/yyyy">
                  <c:v>45434</c:v>
                </c:pt>
                <c:pt idx="2302" formatCode="m/d/yyyy">
                  <c:v>45435</c:v>
                </c:pt>
                <c:pt idx="2303" formatCode="m/d/yyyy">
                  <c:v>45436</c:v>
                </c:pt>
                <c:pt idx="2304" formatCode="m/d/yyyy">
                  <c:v>45437</c:v>
                </c:pt>
                <c:pt idx="2305" formatCode="m/d/yyyy">
                  <c:v>45438</c:v>
                </c:pt>
                <c:pt idx="2306" formatCode="m/d/yyyy">
                  <c:v>45439</c:v>
                </c:pt>
                <c:pt idx="2307" formatCode="m/d/yyyy">
                  <c:v>45440</c:v>
                </c:pt>
                <c:pt idx="2308" formatCode="m/d/yyyy">
                  <c:v>45441</c:v>
                </c:pt>
                <c:pt idx="2309" formatCode="m/d/yyyy">
                  <c:v>45442</c:v>
                </c:pt>
                <c:pt idx="2310" formatCode="m/d/yyyy">
                  <c:v>45443</c:v>
                </c:pt>
                <c:pt idx="2311" formatCode="m/d/yyyy">
                  <c:v>45444</c:v>
                </c:pt>
                <c:pt idx="2312" formatCode="m/d/yyyy">
                  <c:v>45445</c:v>
                </c:pt>
                <c:pt idx="2313" formatCode="m/d/yyyy">
                  <c:v>45446</c:v>
                </c:pt>
                <c:pt idx="2314" formatCode="m/d/yyyy">
                  <c:v>45447</c:v>
                </c:pt>
                <c:pt idx="2315" formatCode="m/d/yyyy">
                  <c:v>45448</c:v>
                </c:pt>
                <c:pt idx="2316" formatCode="m/d/yyyy">
                  <c:v>45449</c:v>
                </c:pt>
                <c:pt idx="2317" formatCode="m/d/yyyy">
                  <c:v>45450</c:v>
                </c:pt>
                <c:pt idx="2318" formatCode="m/d/yyyy">
                  <c:v>45451</c:v>
                </c:pt>
                <c:pt idx="2319" formatCode="m/d/yyyy">
                  <c:v>45452</c:v>
                </c:pt>
                <c:pt idx="2320" formatCode="m/d/yyyy">
                  <c:v>45453</c:v>
                </c:pt>
                <c:pt idx="2321" formatCode="m/d/yyyy">
                  <c:v>45454</c:v>
                </c:pt>
                <c:pt idx="2322" formatCode="m/d/yyyy">
                  <c:v>45455</c:v>
                </c:pt>
                <c:pt idx="2323" formatCode="m/d/yyyy">
                  <c:v>45456</c:v>
                </c:pt>
                <c:pt idx="2324" formatCode="m/d/yyyy">
                  <c:v>45457</c:v>
                </c:pt>
                <c:pt idx="2325" formatCode="m/d/yyyy">
                  <c:v>45458</c:v>
                </c:pt>
                <c:pt idx="2326" formatCode="m/d/yyyy">
                  <c:v>45459</c:v>
                </c:pt>
                <c:pt idx="2327" formatCode="m/d/yyyy">
                  <c:v>45460</c:v>
                </c:pt>
                <c:pt idx="2328" formatCode="m/d/yyyy">
                  <c:v>45461</c:v>
                </c:pt>
                <c:pt idx="2329" formatCode="m/d/yyyy">
                  <c:v>45462</c:v>
                </c:pt>
                <c:pt idx="2330" formatCode="m/d/yyyy">
                  <c:v>45463</c:v>
                </c:pt>
                <c:pt idx="2331" formatCode="m/d/yyyy">
                  <c:v>45464</c:v>
                </c:pt>
                <c:pt idx="2332" formatCode="m/d/yyyy">
                  <c:v>45465</c:v>
                </c:pt>
                <c:pt idx="2333" formatCode="m/d/yyyy">
                  <c:v>45466</c:v>
                </c:pt>
                <c:pt idx="2334" formatCode="m/d/yyyy">
                  <c:v>45467</c:v>
                </c:pt>
                <c:pt idx="2335" formatCode="m/d/yyyy">
                  <c:v>45468</c:v>
                </c:pt>
                <c:pt idx="2336" formatCode="m/d/yyyy">
                  <c:v>45469</c:v>
                </c:pt>
                <c:pt idx="2337" formatCode="m/d/yyyy">
                  <c:v>45470</c:v>
                </c:pt>
                <c:pt idx="2338" formatCode="m/d/yyyy">
                  <c:v>45471</c:v>
                </c:pt>
                <c:pt idx="2339" formatCode="m/d/yyyy">
                  <c:v>45472</c:v>
                </c:pt>
                <c:pt idx="2340" formatCode="m/d/yyyy">
                  <c:v>45473</c:v>
                </c:pt>
                <c:pt idx="2341" formatCode="m/d/yyyy">
                  <c:v>45474</c:v>
                </c:pt>
                <c:pt idx="2342" formatCode="m/d/yyyy">
                  <c:v>45475</c:v>
                </c:pt>
                <c:pt idx="2343" formatCode="m/d/yyyy">
                  <c:v>45476</c:v>
                </c:pt>
                <c:pt idx="2344" formatCode="m/d/yyyy">
                  <c:v>45477</c:v>
                </c:pt>
                <c:pt idx="2345" formatCode="m/d/yyyy">
                  <c:v>45478</c:v>
                </c:pt>
              </c:numCache>
            </c:numRef>
          </c:cat>
          <c:val>
            <c:numRef>
              <c:f>'FRED Graph'!$B$12:$B$2372</c:f>
              <c:numCache>
                <c:formatCode>0.00</c:formatCode>
                <c:ptCount val="236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  <c:pt idx="2097" formatCode="General">
                  <c:v>5.33</c:v>
                </c:pt>
                <c:pt idx="2098" formatCode="General">
                  <c:v>5.33</c:v>
                </c:pt>
                <c:pt idx="2099" formatCode="General">
                  <c:v>5.33</c:v>
                </c:pt>
                <c:pt idx="2100" formatCode="General">
                  <c:v>5.33</c:v>
                </c:pt>
                <c:pt idx="2101" formatCode="General">
                  <c:v>5.33</c:v>
                </c:pt>
                <c:pt idx="2102" formatCode="General">
                  <c:v>5.33</c:v>
                </c:pt>
                <c:pt idx="2103" formatCode="General">
                  <c:v>5.33</c:v>
                </c:pt>
                <c:pt idx="2104" formatCode="General">
                  <c:v>5.33</c:v>
                </c:pt>
                <c:pt idx="2105" formatCode="General">
                  <c:v>5.33</c:v>
                </c:pt>
                <c:pt idx="2106" formatCode="General">
                  <c:v>5.33</c:v>
                </c:pt>
                <c:pt idx="2107" formatCode="General">
                  <c:v>5.33</c:v>
                </c:pt>
                <c:pt idx="2108" formatCode="General">
                  <c:v>5.33</c:v>
                </c:pt>
                <c:pt idx="2109" formatCode="General">
                  <c:v>5.33</c:v>
                </c:pt>
                <c:pt idx="2110" formatCode="General">
                  <c:v>5.33</c:v>
                </c:pt>
                <c:pt idx="2111" formatCode="General">
                  <c:v>5.33</c:v>
                </c:pt>
                <c:pt idx="2112" formatCode="General">
                  <c:v>5.33</c:v>
                </c:pt>
                <c:pt idx="2113" formatCode="General">
                  <c:v>5.33</c:v>
                </c:pt>
                <c:pt idx="2114" formatCode="General">
                  <c:v>5.33</c:v>
                </c:pt>
                <c:pt idx="2115" formatCode="General">
                  <c:v>5.33</c:v>
                </c:pt>
                <c:pt idx="2116" formatCode="General">
                  <c:v>5.33</c:v>
                </c:pt>
                <c:pt idx="2117" formatCode="General">
                  <c:v>5.33</c:v>
                </c:pt>
                <c:pt idx="2118" formatCode="General">
                  <c:v>5.33</c:v>
                </c:pt>
                <c:pt idx="2119" formatCode="General">
                  <c:v>5.33</c:v>
                </c:pt>
                <c:pt idx="2120" formatCode="General">
                  <c:v>5.33</c:v>
                </c:pt>
                <c:pt idx="2121" formatCode="General">
                  <c:v>5.33</c:v>
                </c:pt>
                <c:pt idx="2122" formatCode="General">
                  <c:v>5.33</c:v>
                </c:pt>
                <c:pt idx="2123" formatCode="General">
                  <c:v>5.33</c:v>
                </c:pt>
                <c:pt idx="2124" formatCode="General">
                  <c:v>5.33</c:v>
                </c:pt>
                <c:pt idx="2125" formatCode="General">
                  <c:v>5.33</c:v>
                </c:pt>
                <c:pt idx="2126" formatCode="General">
                  <c:v>5.33</c:v>
                </c:pt>
                <c:pt idx="2127" formatCode="General">
                  <c:v>5.33</c:v>
                </c:pt>
                <c:pt idx="2128" formatCode="General">
                  <c:v>5.33</c:v>
                </c:pt>
                <c:pt idx="2129" formatCode="General">
                  <c:v>5.33</c:v>
                </c:pt>
                <c:pt idx="2130" formatCode="General">
                  <c:v>5.33</c:v>
                </c:pt>
                <c:pt idx="2131" formatCode="General">
                  <c:v>5.33</c:v>
                </c:pt>
                <c:pt idx="2132" formatCode="General">
                  <c:v>5.33</c:v>
                </c:pt>
                <c:pt idx="2133" formatCode="General">
                  <c:v>5.33</c:v>
                </c:pt>
                <c:pt idx="2134" formatCode="General">
                  <c:v>5.33</c:v>
                </c:pt>
                <c:pt idx="2135" formatCode="General">
                  <c:v>5.33</c:v>
                </c:pt>
                <c:pt idx="2136" formatCode="General">
                  <c:v>5.33</c:v>
                </c:pt>
                <c:pt idx="2137" formatCode="General">
                  <c:v>5.33</c:v>
                </c:pt>
                <c:pt idx="2138" formatCode="General">
                  <c:v>5.33</c:v>
                </c:pt>
                <c:pt idx="2139" formatCode="General">
                  <c:v>5.33</c:v>
                </c:pt>
                <c:pt idx="2140" formatCode="General">
                  <c:v>5.33</c:v>
                </c:pt>
                <c:pt idx="2141" formatCode="General">
                  <c:v>5.33</c:v>
                </c:pt>
                <c:pt idx="2142" formatCode="General">
                  <c:v>5.33</c:v>
                </c:pt>
                <c:pt idx="2143" formatCode="General">
                  <c:v>5.33</c:v>
                </c:pt>
                <c:pt idx="2144" formatCode="General">
                  <c:v>5.33</c:v>
                </c:pt>
                <c:pt idx="2145" formatCode="General">
                  <c:v>5.33</c:v>
                </c:pt>
                <c:pt idx="2146" formatCode="General">
                  <c:v>5.33</c:v>
                </c:pt>
                <c:pt idx="2147" formatCode="General">
                  <c:v>5.33</c:v>
                </c:pt>
                <c:pt idx="2148" formatCode="General">
                  <c:v>5.33</c:v>
                </c:pt>
                <c:pt idx="2149" formatCode="General">
                  <c:v>5.33</c:v>
                </c:pt>
                <c:pt idx="2150" formatCode="General">
                  <c:v>5.33</c:v>
                </c:pt>
                <c:pt idx="2151" formatCode="General">
                  <c:v>5.33</c:v>
                </c:pt>
                <c:pt idx="2152" formatCode="General">
                  <c:v>5.33</c:v>
                </c:pt>
                <c:pt idx="2153" formatCode="General">
                  <c:v>5.33</c:v>
                </c:pt>
                <c:pt idx="2154" formatCode="General">
                  <c:v>5.33</c:v>
                </c:pt>
                <c:pt idx="2155" formatCode="General">
                  <c:v>5.33</c:v>
                </c:pt>
                <c:pt idx="2156" formatCode="General">
                  <c:v>5.33</c:v>
                </c:pt>
                <c:pt idx="2157" formatCode="General">
                  <c:v>5.33</c:v>
                </c:pt>
                <c:pt idx="2158" formatCode="General">
                  <c:v>5.33</c:v>
                </c:pt>
                <c:pt idx="2159" formatCode="General">
                  <c:v>5.33</c:v>
                </c:pt>
                <c:pt idx="2160" formatCode="General">
                  <c:v>5.33</c:v>
                </c:pt>
                <c:pt idx="2161" formatCode="General">
                  <c:v>5.33</c:v>
                </c:pt>
                <c:pt idx="2162" formatCode="General">
                  <c:v>5.33</c:v>
                </c:pt>
                <c:pt idx="2163" formatCode="General">
                  <c:v>5.33</c:v>
                </c:pt>
                <c:pt idx="2164" formatCode="General">
                  <c:v>5.33</c:v>
                </c:pt>
                <c:pt idx="2165" formatCode="General">
                  <c:v>5.33</c:v>
                </c:pt>
                <c:pt idx="2166" formatCode="General">
                  <c:v>5.33</c:v>
                </c:pt>
                <c:pt idx="2167" formatCode="General">
                  <c:v>5.33</c:v>
                </c:pt>
                <c:pt idx="2168" formatCode="General">
                  <c:v>5.33</c:v>
                </c:pt>
                <c:pt idx="2169" formatCode="General">
                  <c:v>5.33</c:v>
                </c:pt>
                <c:pt idx="2170" formatCode="General">
                  <c:v>5.33</c:v>
                </c:pt>
                <c:pt idx="2171" formatCode="General">
                  <c:v>5.33</c:v>
                </c:pt>
                <c:pt idx="2172" formatCode="General">
                  <c:v>5.33</c:v>
                </c:pt>
                <c:pt idx="2173" formatCode="General">
                  <c:v>5.33</c:v>
                </c:pt>
                <c:pt idx="2174" formatCode="General">
                  <c:v>5.33</c:v>
                </c:pt>
                <c:pt idx="2175" formatCode="General">
                  <c:v>5.33</c:v>
                </c:pt>
                <c:pt idx="2176" formatCode="General">
                  <c:v>5.33</c:v>
                </c:pt>
                <c:pt idx="2177" formatCode="General">
                  <c:v>5.33</c:v>
                </c:pt>
                <c:pt idx="2178" formatCode="General">
                  <c:v>5.33</c:v>
                </c:pt>
                <c:pt idx="2179" formatCode="General">
                  <c:v>5.33</c:v>
                </c:pt>
                <c:pt idx="2180" formatCode="General">
                  <c:v>5.33</c:v>
                </c:pt>
                <c:pt idx="2181" formatCode="General">
                  <c:v>5.33</c:v>
                </c:pt>
                <c:pt idx="2182" formatCode="General">
                  <c:v>5.33</c:v>
                </c:pt>
                <c:pt idx="2183" formatCode="General">
                  <c:v>5.33</c:v>
                </c:pt>
                <c:pt idx="2184" formatCode="General">
                  <c:v>5.33</c:v>
                </c:pt>
                <c:pt idx="2185" formatCode="General">
                  <c:v>5.33</c:v>
                </c:pt>
                <c:pt idx="2186" formatCode="General">
                  <c:v>5.33</c:v>
                </c:pt>
                <c:pt idx="2187" formatCode="General">
                  <c:v>5.33</c:v>
                </c:pt>
                <c:pt idx="2188" formatCode="General">
                  <c:v>5.33</c:v>
                </c:pt>
                <c:pt idx="2189" formatCode="General">
                  <c:v>5.33</c:v>
                </c:pt>
                <c:pt idx="2190" formatCode="General">
                  <c:v>5.33</c:v>
                </c:pt>
                <c:pt idx="2191" formatCode="General">
                  <c:v>5.33</c:v>
                </c:pt>
                <c:pt idx="2192" formatCode="General">
                  <c:v>5.33</c:v>
                </c:pt>
                <c:pt idx="2193" formatCode="General">
                  <c:v>5.33</c:v>
                </c:pt>
                <c:pt idx="2194" formatCode="General">
                  <c:v>5.33</c:v>
                </c:pt>
                <c:pt idx="2195" formatCode="General">
                  <c:v>5.33</c:v>
                </c:pt>
                <c:pt idx="2196" formatCode="General">
                  <c:v>5.33</c:v>
                </c:pt>
                <c:pt idx="2197" formatCode="General">
                  <c:v>5.33</c:v>
                </c:pt>
                <c:pt idx="2198" formatCode="General">
                  <c:v>5.33</c:v>
                </c:pt>
                <c:pt idx="2199" formatCode="General">
                  <c:v>5.33</c:v>
                </c:pt>
                <c:pt idx="2200" formatCode="General">
                  <c:v>5.33</c:v>
                </c:pt>
                <c:pt idx="2201" formatCode="General">
                  <c:v>5.33</c:v>
                </c:pt>
                <c:pt idx="2202" formatCode="General">
                  <c:v>5.33</c:v>
                </c:pt>
                <c:pt idx="2203" formatCode="General">
                  <c:v>5.33</c:v>
                </c:pt>
                <c:pt idx="2204" formatCode="General">
                  <c:v>5.33</c:v>
                </c:pt>
                <c:pt idx="2205" formatCode="General">
                  <c:v>5.33</c:v>
                </c:pt>
                <c:pt idx="2206" formatCode="General">
                  <c:v>5.33</c:v>
                </c:pt>
                <c:pt idx="2207" formatCode="General">
                  <c:v>5.33</c:v>
                </c:pt>
                <c:pt idx="2208" formatCode="General">
                  <c:v>5.33</c:v>
                </c:pt>
                <c:pt idx="2209" formatCode="General">
                  <c:v>5.33</c:v>
                </c:pt>
                <c:pt idx="2210" formatCode="General">
                  <c:v>5.33</c:v>
                </c:pt>
                <c:pt idx="2211" formatCode="General">
                  <c:v>5.33</c:v>
                </c:pt>
                <c:pt idx="2212" formatCode="General">
                  <c:v>5.33</c:v>
                </c:pt>
                <c:pt idx="2213" formatCode="General">
                  <c:v>5.33</c:v>
                </c:pt>
                <c:pt idx="2214" formatCode="General">
                  <c:v>5.33</c:v>
                </c:pt>
                <c:pt idx="2215" formatCode="General">
                  <c:v>5.33</c:v>
                </c:pt>
                <c:pt idx="2216" formatCode="General">
                  <c:v>5.33</c:v>
                </c:pt>
                <c:pt idx="2217" formatCode="General">
                  <c:v>5.33</c:v>
                </c:pt>
                <c:pt idx="2218" formatCode="General">
                  <c:v>5.33</c:v>
                </c:pt>
                <c:pt idx="2219" formatCode="General">
                  <c:v>5.33</c:v>
                </c:pt>
                <c:pt idx="2220" formatCode="General">
                  <c:v>5.33</c:v>
                </c:pt>
                <c:pt idx="2221" formatCode="General">
                  <c:v>5.33</c:v>
                </c:pt>
                <c:pt idx="2222" formatCode="General">
                  <c:v>5.33</c:v>
                </c:pt>
                <c:pt idx="2223" formatCode="General">
                  <c:v>5.33</c:v>
                </c:pt>
                <c:pt idx="2224" formatCode="General">
                  <c:v>5.33</c:v>
                </c:pt>
                <c:pt idx="2225" formatCode="General">
                  <c:v>5.33</c:v>
                </c:pt>
                <c:pt idx="2226" formatCode="General">
                  <c:v>5.33</c:v>
                </c:pt>
                <c:pt idx="2227" formatCode="General">
                  <c:v>5.33</c:v>
                </c:pt>
                <c:pt idx="2228" formatCode="General">
                  <c:v>5.33</c:v>
                </c:pt>
                <c:pt idx="2229" formatCode="General">
                  <c:v>5.33</c:v>
                </c:pt>
                <c:pt idx="2230" formatCode="General">
                  <c:v>5.33</c:v>
                </c:pt>
                <c:pt idx="2231" formatCode="General">
                  <c:v>5.33</c:v>
                </c:pt>
                <c:pt idx="2232" formatCode="General">
                  <c:v>5.33</c:v>
                </c:pt>
                <c:pt idx="2233" formatCode="General">
                  <c:v>5.33</c:v>
                </c:pt>
                <c:pt idx="2234" formatCode="General">
                  <c:v>5.33</c:v>
                </c:pt>
                <c:pt idx="2235" formatCode="General">
                  <c:v>5.33</c:v>
                </c:pt>
                <c:pt idx="2236" formatCode="General">
                  <c:v>5.33</c:v>
                </c:pt>
                <c:pt idx="2237" formatCode="General">
                  <c:v>5.33</c:v>
                </c:pt>
                <c:pt idx="2238" formatCode="General">
                  <c:v>5.33</c:v>
                </c:pt>
                <c:pt idx="2239" formatCode="General">
                  <c:v>5.33</c:v>
                </c:pt>
                <c:pt idx="2240" formatCode="General">
                  <c:v>5.33</c:v>
                </c:pt>
                <c:pt idx="2241" formatCode="General">
                  <c:v>5.33</c:v>
                </c:pt>
                <c:pt idx="2242" formatCode="General">
                  <c:v>5.33</c:v>
                </c:pt>
                <c:pt idx="2243" formatCode="General">
                  <c:v>5.33</c:v>
                </c:pt>
                <c:pt idx="2244" formatCode="General">
                  <c:v>5.33</c:v>
                </c:pt>
                <c:pt idx="2245" formatCode="General">
                  <c:v>5.33</c:v>
                </c:pt>
                <c:pt idx="2246" formatCode="General">
                  <c:v>5.33</c:v>
                </c:pt>
                <c:pt idx="2247" formatCode="General">
                  <c:v>5.33</c:v>
                </c:pt>
                <c:pt idx="2248" formatCode="General">
                  <c:v>5.33</c:v>
                </c:pt>
                <c:pt idx="2249" formatCode="General">
                  <c:v>5.33</c:v>
                </c:pt>
                <c:pt idx="2250" formatCode="General">
                  <c:v>5.33</c:v>
                </c:pt>
                <c:pt idx="2251" formatCode="General">
                  <c:v>5.33</c:v>
                </c:pt>
                <c:pt idx="2252" formatCode="General">
                  <c:v>5.33</c:v>
                </c:pt>
                <c:pt idx="2253" formatCode="General">
                  <c:v>5.33</c:v>
                </c:pt>
                <c:pt idx="2254" formatCode="General">
                  <c:v>5.33</c:v>
                </c:pt>
                <c:pt idx="2255" formatCode="General">
                  <c:v>5.33</c:v>
                </c:pt>
                <c:pt idx="2256" formatCode="General">
                  <c:v>5.33</c:v>
                </c:pt>
                <c:pt idx="2257" formatCode="General">
                  <c:v>5.33</c:v>
                </c:pt>
                <c:pt idx="2258" formatCode="General">
                  <c:v>5.33</c:v>
                </c:pt>
                <c:pt idx="2259" formatCode="General">
                  <c:v>5.33</c:v>
                </c:pt>
                <c:pt idx="2260" formatCode="General">
                  <c:v>5.33</c:v>
                </c:pt>
                <c:pt idx="2261" formatCode="General">
                  <c:v>5.33</c:v>
                </c:pt>
                <c:pt idx="2262" formatCode="General">
                  <c:v>5.33</c:v>
                </c:pt>
                <c:pt idx="2263" formatCode="General">
                  <c:v>5.33</c:v>
                </c:pt>
                <c:pt idx="2264" formatCode="General">
                  <c:v>5.33</c:v>
                </c:pt>
                <c:pt idx="2265" formatCode="General">
                  <c:v>5.33</c:v>
                </c:pt>
                <c:pt idx="2266" formatCode="General">
                  <c:v>5.33</c:v>
                </c:pt>
                <c:pt idx="2267" formatCode="General">
                  <c:v>5.33</c:v>
                </c:pt>
                <c:pt idx="2268" formatCode="General">
                  <c:v>5.33</c:v>
                </c:pt>
                <c:pt idx="2269" formatCode="General">
                  <c:v>5.33</c:v>
                </c:pt>
                <c:pt idx="2270" formatCode="General">
                  <c:v>5.33</c:v>
                </c:pt>
                <c:pt idx="2271" formatCode="General">
                  <c:v>5.33</c:v>
                </c:pt>
                <c:pt idx="2272" formatCode="General">
                  <c:v>5.33</c:v>
                </c:pt>
                <c:pt idx="2273" formatCode="General">
                  <c:v>5.33</c:v>
                </c:pt>
                <c:pt idx="2274" formatCode="General">
                  <c:v>5.33</c:v>
                </c:pt>
                <c:pt idx="2275" formatCode="General">
                  <c:v>5.33</c:v>
                </c:pt>
                <c:pt idx="2276" formatCode="General">
                  <c:v>5.33</c:v>
                </c:pt>
                <c:pt idx="2277" formatCode="General">
                  <c:v>5.33</c:v>
                </c:pt>
                <c:pt idx="2278" formatCode="General">
                  <c:v>5.33</c:v>
                </c:pt>
                <c:pt idx="2279" formatCode="General">
                  <c:v>5.33</c:v>
                </c:pt>
                <c:pt idx="2280" formatCode="General">
                  <c:v>5.33</c:v>
                </c:pt>
                <c:pt idx="2281" formatCode="General">
                  <c:v>5.33</c:v>
                </c:pt>
                <c:pt idx="2282" formatCode="General">
                  <c:v>5.33</c:v>
                </c:pt>
                <c:pt idx="2283" formatCode="General">
                  <c:v>5.33</c:v>
                </c:pt>
                <c:pt idx="2284" formatCode="General">
                  <c:v>5.33</c:v>
                </c:pt>
                <c:pt idx="2285" formatCode="General">
                  <c:v>5.33</c:v>
                </c:pt>
                <c:pt idx="2286" formatCode="General">
                  <c:v>5.33</c:v>
                </c:pt>
                <c:pt idx="2287" formatCode="General">
                  <c:v>5.33</c:v>
                </c:pt>
                <c:pt idx="2288" formatCode="General">
                  <c:v>5.33</c:v>
                </c:pt>
                <c:pt idx="2289" formatCode="General">
                  <c:v>5.33</c:v>
                </c:pt>
                <c:pt idx="2290" formatCode="General">
                  <c:v>5.33</c:v>
                </c:pt>
                <c:pt idx="2291" formatCode="General">
                  <c:v>5.33</c:v>
                </c:pt>
                <c:pt idx="2292" formatCode="General">
                  <c:v>5.33</c:v>
                </c:pt>
                <c:pt idx="2293" formatCode="General">
                  <c:v>5.33</c:v>
                </c:pt>
                <c:pt idx="2294" formatCode="General">
                  <c:v>5.33</c:v>
                </c:pt>
                <c:pt idx="2295" formatCode="General">
                  <c:v>5.33</c:v>
                </c:pt>
                <c:pt idx="2296" formatCode="General">
                  <c:v>5.33</c:v>
                </c:pt>
                <c:pt idx="2297" formatCode="General">
                  <c:v>5.33</c:v>
                </c:pt>
                <c:pt idx="2298" formatCode="General">
                  <c:v>5.33</c:v>
                </c:pt>
                <c:pt idx="2299" formatCode="General">
                  <c:v>5.33</c:v>
                </c:pt>
                <c:pt idx="2300" formatCode="General">
                  <c:v>5.33</c:v>
                </c:pt>
                <c:pt idx="2301" formatCode="General">
                  <c:v>5.33</c:v>
                </c:pt>
                <c:pt idx="2302" formatCode="General">
                  <c:v>5.33</c:v>
                </c:pt>
                <c:pt idx="2303" formatCode="General">
                  <c:v>5.33</c:v>
                </c:pt>
                <c:pt idx="2304" formatCode="General">
                  <c:v>5.33</c:v>
                </c:pt>
                <c:pt idx="2305" formatCode="General">
                  <c:v>5.33</c:v>
                </c:pt>
                <c:pt idx="2306" formatCode="General">
                  <c:v>5.33</c:v>
                </c:pt>
                <c:pt idx="2307" formatCode="General">
                  <c:v>5.33</c:v>
                </c:pt>
                <c:pt idx="2308" formatCode="General">
                  <c:v>5.33</c:v>
                </c:pt>
                <c:pt idx="2309" formatCode="General">
                  <c:v>5.33</c:v>
                </c:pt>
                <c:pt idx="2310" formatCode="General">
                  <c:v>5.33</c:v>
                </c:pt>
                <c:pt idx="2311" formatCode="General">
                  <c:v>5.33</c:v>
                </c:pt>
                <c:pt idx="2312" formatCode="General">
                  <c:v>5.33</c:v>
                </c:pt>
                <c:pt idx="2313" formatCode="General">
                  <c:v>5.33</c:v>
                </c:pt>
                <c:pt idx="2314" formatCode="General">
                  <c:v>5.33</c:v>
                </c:pt>
                <c:pt idx="2315" formatCode="General">
                  <c:v>5.33</c:v>
                </c:pt>
                <c:pt idx="2316" formatCode="General">
                  <c:v>5.33</c:v>
                </c:pt>
                <c:pt idx="2317" formatCode="General">
                  <c:v>5.33</c:v>
                </c:pt>
                <c:pt idx="2318" formatCode="General">
                  <c:v>5.33</c:v>
                </c:pt>
                <c:pt idx="2319" formatCode="General">
                  <c:v>5.33</c:v>
                </c:pt>
                <c:pt idx="2320" formatCode="General">
                  <c:v>5.33</c:v>
                </c:pt>
                <c:pt idx="2321" formatCode="General">
                  <c:v>5.33</c:v>
                </c:pt>
                <c:pt idx="2322" formatCode="General">
                  <c:v>5.33</c:v>
                </c:pt>
                <c:pt idx="2323" formatCode="General">
                  <c:v>5.33</c:v>
                </c:pt>
                <c:pt idx="2324" formatCode="General">
                  <c:v>5.33</c:v>
                </c:pt>
                <c:pt idx="2325" formatCode="General">
                  <c:v>5.33</c:v>
                </c:pt>
                <c:pt idx="2326" formatCode="General">
                  <c:v>5.33</c:v>
                </c:pt>
                <c:pt idx="2327" formatCode="General">
                  <c:v>5.33</c:v>
                </c:pt>
                <c:pt idx="2328" formatCode="General">
                  <c:v>5.33</c:v>
                </c:pt>
                <c:pt idx="2329" formatCode="General">
                  <c:v>5.33</c:v>
                </c:pt>
                <c:pt idx="2330" formatCode="General">
                  <c:v>5.33</c:v>
                </c:pt>
                <c:pt idx="2331" formatCode="General">
                  <c:v>5.33</c:v>
                </c:pt>
                <c:pt idx="2332" formatCode="General">
                  <c:v>5.33</c:v>
                </c:pt>
                <c:pt idx="2333" formatCode="General">
                  <c:v>5.33</c:v>
                </c:pt>
                <c:pt idx="2334" formatCode="General">
                  <c:v>5.33</c:v>
                </c:pt>
                <c:pt idx="2335" formatCode="General">
                  <c:v>5.33</c:v>
                </c:pt>
                <c:pt idx="2336" formatCode="General">
                  <c:v>5.33</c:v>
                </c:pt>
                <c:pt idx="2337" formatCode="General">
                  <c:v>5.33</c:v>
                </c:pt>
                <c:pt idx="2338" formatCode="General">
                  <c:v>5.33</c:v>
                </c:pt>
                <c:pt idx="2339" formatCode="General">
                  <c:v>5.33</c:v>
                </c:pt>
                <c:pt idx="2340" formatCode="General">
                  <c:v>5.33</c:v>
                </c:pt>
                <c:pt idx="2341" formatCode="General">
                  <c:v>5.33</c:v>
                </c:pt>
                <c:pt idx="2342" formatCode="General">
                  <c:v>5.33</c:v>
                </c:pt>
                <c:pt idx="2343" formatCode="General">
                  <c:v>5.33</c:v>
                </c:pt>
                <c:pt idx="2344" formatCode="General">
                  <c:v>5.33</c:v>
                </c:pt>
                <c:pt idx="2345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1.9E-2</c:v>
                </c:pt>
                <c:pt idx="25" formatCode="General">
                  <c:v>1.7999999999999999E-2</c:v>
                </c:pt>
                <c:pt idx="26" formatCode="General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1.9E-2</c:v>
                </c:pt>
                <c:pt idx="25" formatCode="General">
                  <c:v>1.7999999999999999E-2</c:v>
                </c:pt>
                <c:pt idx="26" formatCode="General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0.89403</cdr:x>
      <cdr:y>0.24336</cdr:y>
    </cdr:from>
    <cdr:to>
      <cdr:x>0.97057</cdr:x>
      <cdr:y>0.31176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40194" y="1451088"/>
          <a:ext cx="893759" cy="4078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May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$13,843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0.71025</cdr:x>
      <cdr:y>0.12427</cdr:y>
    </cdr:from>
    <cdr:to>
      <cdr:x>0.78679</cdr:x>
      <cdr:y>0.19125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294060" y="741007"/>
          <a:ext cx="893808" cy="3993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15,722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0.89403</cdr:x>
      <cdr:y>0.24336</cdr:y>
    </cdr:from>
    <cdr:to>
      <cdr:x>0.97057</cdr:x>
      <cdr:y>0.31176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40194" y="1451088"/>
          <a:ext cx="893759" cy="4078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May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$13,843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0.71025</cdr:x>
      <cdr:y>0.12427</cdr:y>
    </cdr:from>
    <cdr:to>
      <cdr:x>0.78679</cdr:x>
      <cdr:y>0.19125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294060" y="741007"/>
          <a:ext cx="893808" cy="3993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15,722</a:t>
          </a:r>
        </a:p>
      </cdr:txBody>
    </cdr:sp>
  </cdr:relSizeAnchor>
  <cdr:relSizeAnchor xmlns:cdr="http://schemas.openxmlformats.org/drawingml/2006/chartDrawing">
    <cdr:from>
      <cdr:x>0.156</cdr:x>
      <cdr:y>0.44538</cdr:y>
    </cdr:from>
    <cdr:to>
      <cdr:x>0.57076</cdr:x>
      <cdr:y>0.50768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CA9B8472-8190-7565-F5D6-631755F82F09}"/>
            </a:ext>
          </a:extLst>
        </cdr:cNvPr>
        <cdr:cNvCxnSpPr/>
      </cdr:nvCxnSpPr>
      <cdr:spPr>
        <a:xfrm xmlns:a="http://schemas.openxmlformats.org/drawingml/2006/main" flipV="1">
          <a:off x="1821675" y="2655639"/>
          <a:ext cx="4843422" cy="371473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0.89403</cdr:x>
      <cdr:y>0.24336</cdr:y>
    </cdr:from>
    <cdr:to>
      <cdr:x>0.97057</cdr:x>
      <cdr:y>0.31176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40194" y="1451088"/>
          <a:ext cx="893759" cy="4078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May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$13,843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0.71025</cdr:x>
      <cdr:y>0.12427</cdr:y>
    </cdr:from>
    <cdr:to>
      <cdr:x>0.78679</cdr:x>
      <cdr:y>0.19125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294060" y="741007"/>
          <a:ext cx="893808" cy="3993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15,722</a:t>
          </a:r>
        </a:p>
      </cdr:txBody>
    </cdr:sp>
  </cdr:relSizeAnchor>
  <cdr:relSizeAnchor xmlns:cdr="http://schemas.openxmlformats.org/drawingml/2006/chartDrawing">
    <cdr:from>
      <cdr:x>0.156</cdr:x>
      <cdr:y>0.44538</cdr:y>
    </cdr:from>
    <cdr:to>
      <cdr:x>0.57076</cdr:x>
      <cdr:y>0.50768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CA9B8472-8190-7565-F5D6-631755F82F09}"/>
            </a:ext>
          </a:extLst>
        </cdr:cNvPr>
        <cdr:cNvCxnSpPr/>
      </cdr:nvCxnSpPr>
      <cdr:spPr>
        <a:xfrm xmlns:a="http://schemas.openxmlformats.org/drawingml/2006/main" flipV="1">
          <a:off x="1821675" y="2655639"/>
          <a:ext cx="4843422" cy="371473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0.78109</cdr:x>
      <cdr:y>0.12273</cdr:y>
    </cdr:from>
    <cdr:to>
      <cdr:x>1</cdr:x>
      <cdr:y>0.26516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8F5D74-353E-4F94-A841-62B5B16D7037}"/>
            </a:ext>
          </a:extLst>
        </cdr:cNvPr>
        <cdr:cNvSpPr txBox="1"/>
      </cdr:nvSpPr>
      <cdr:spPr>
        <a:xfrm xmlns:a="http://schemas.openxmlformats.org/drawingml/2006/main">
          <a:off x="8721452" y="691181"/>
          <a:ext cx="2444293" cy="8020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  <a:r>
            <a: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nd</a:t>
          </a:r>
          <a:r>
            <a: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Quarter GDP Growth</a:t>
          </a:r>
        </a:p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2.8% </a:t>
          </a: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Annualized Rate</a:t>
          </a:r>
        </a:p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3.1%</a:t>
          </a:r>
          <a:r>
            <a:rPr kumimoji="0" lang="en-US" sz="14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140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from 2</a:t>
          </a:r>
          <a:r>
            <a:rPr kumimoji="0" lang="en-US" sz="1400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nd</a:t>
          </a:r>
          <a:r>
            <a:rPr kumimoji="0" lang="en-US" sz="140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Quarter 2023</a:t>
          </a:r>
          <a:endParaRPr kumimoji="0" lang="en-US" sz="1400" i="0" u="none" strike="noStrike" kern="1200" cap="none" spc="0" normalizeH="0" baseline="0" noProof="0" dirty="0">
            <a:ln>
              <a:noFill/>
            </a:ln>
            <a:solidFill>
              <a:srgbClr val="0070C0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0.78109</cdr:x>
      <cdr:y>0.12273</cdr:y>
    </cdr:from>
    <cdr:to>
      <cdr:x>1</cdr:x>
      <cdr:y>0.26516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8F5D74-353E-4F94-A841-62B5B16D7037}"/>
            </a:ext>
          </a:extLst>
        </cdr:cNvPr>
        <cdr:cNvSpPr txBox="1"/>
      </cdr:nvSpPr>
      <cdr:spPr>
        <a:xfrm xmlns:a="http://schemas.openxmlformats.org/drawingml/2006/main">
          <a:off x="8721452" y="691181"/>
          <a:ext cx="2444293" cy="8020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  <a:r>
            <a: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nd</a:t>
          </a:r>
          <a:r>
            <a: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Quarter GDP Growth</a:t>
          </a:r>
        </a:p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2.8% </a:t>
          </a: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Annualized Rate</a:t>
          </a:r>
        </a:p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3.1%</a:t>
          </a:r>
          <a:r>
            <a:rPr kumimoji="0" lang="en-US" sz="14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sz="140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from 2</a:t>
          </a:r>
          <a:r>
            <a:rPr kumimoji="0" lang="en-US" sz="1400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nd</a:t>
          </a:r>
          <a:r>
            <a:rPr kumimoji="0" lang="en-US" sz="140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Quarter 2023</a:t>
          </a:r>
          <a:endParaRPr kumimoji="0" lang="en-US" sz="1400" i="0" u="none" strike="noStrike" kern="1200" cap="none" spc="0" normalizeH="0" baseline="0" noProof="0" dirty="0">
            <a:ln>
              <a:noFill/>
            </a:ln>
            <a:solidFill>
              <a:srgbClr val="0070C0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0.7506</cdr:x>
      <cdr:y>0.04942</cdr:y>
    </cdr:from>
    <cdr:to>
      <cdr:x>0.88581</cdr:x>
      <cdr:y>0.15177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4839EE-EF7D-4627-B28D-C22A814997D5}"/>
            </a:ext>
          </a:extLst>
        </cdr:cNvPr>
        <cdr:cNvSpPr txBox="1"/>
      </cdr:nvSpPr>
      <cdr:spPr>
        <a:xfrm xmlns:a="http://schemas.openxmlformats.org/drawingml/2006/main">
          <a:off x="6581403" y="264893"/>
          <a:ext cx="1185553" cy="5486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7030A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Falling Real Wages</a:t>
          </a:r>
        </a:p>
      </cdr:txBody>
    </cdr: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0.7506</cdr:x>
      <cdr:y>0.04942</cdr:y>
    </cdr:from>
    <cdr:to>
      <cdr:x>0.88581</cdr:x>
      <cdr:y>0.15177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4839EE-EF7D-4627-B28D-C22A814997D5}"/>
            </a:ext>
          </a:extLst>
        </cdr:cNvPr>
        <cdr:cNvSpPr txBox="1"/>
      </cdr:nvSpPr>
      <cdr:spPr>
        <a:xfrm xmlns:a="http://schemas.openxmlformats.org/drawingml/2006/main">
          <a:off x="6581403" y="264893"/>
          <a:ext cx="1185553" cy="5486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7030A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Falling Real Wages</a:t>
          </a:r>
        </a:p>
      </cdr:txBody>
    </cdr: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0.89403</cdr:x>
      <cdr:y>0.24336</cdr:y>
    </cdr:from>
    <cdr:to>
      <cdr:x>0.97057</cdr:x>
      <cdr:y>0.31176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40194" y="1451088"/>
          <a:ext cx="893759" cy="4078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May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$13,843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0.89403</cdr:x>
      <cdr:y>0.24336</cdr:y>
    </cdr:from>
    <cdr:to>
      <cdr:x>0.97057</cdr:x>
      <cdr:y>0.31176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40194" y="1451088"/>
          <a:ext cx="893759" cy="40784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May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$13,843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0.71025</cdr:x>
      <cdr:y>0.12427</cdr:y>
    </cdr:from>
    <cdr:to>
      <cdr:x>0.78679</cdr:x>
      <cdr:y>0.19125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294060" y="741007"/>
          <a:ext cx="893808" cy="3993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15,722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96125-D3E1-CE41-8358-55182DD2A4F3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04D5-8ADD-D743-A437-DF0973B2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8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70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748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813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137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295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315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453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701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945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762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41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795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62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712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244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855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222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141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462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109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248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7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322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4923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845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5621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4123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7655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652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430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51580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4803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0558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825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94093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36152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57455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9881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35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64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92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34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2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23490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3113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3292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9/9/2024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68A723F-8F5C-2454-D762-6B0DC123A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06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84" userDrawn="1">
          <p15:clr>
            <a:srgbClr val="FBAE40"/>
          </p15:clr>
        </p15:guide>
        <p15:guide id="2" pos="7369" userDrawn="1">
          <p15:clr>
            <a:srgbClr val="FBAE40"/>
          </p15:clr>
        </p15:guide>
        <p15:guide id="3" orient="horz" pos="398" userDrawn="1">
          <p15:clr>
            <a:srgbClr val="FBAE40"/>
          </p15:clr>
        </p15:guide>
        <p15:guide id="4" orient="horz" pos="20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9/9/2024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13EF5-11B1-9757-D10F-962A761E2274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861533F-ED35-2C99-5E47-B4197E4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92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Sma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9/9/2024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4625" y="355600"/>
            <a:ext cx="6654799" cy="53625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888" y="1265238"/>
            <a:ext cx="5468937" cy="4721850"/>
          </a:xfrm>
          <a:solidFill>
            <a:schemeClr val="accent5"/>
          </a:solidFill>
        </p:spPr>
        <p:txBody>
          <a:bodyPr lIns="365760" tIns="548640" rIns="182880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bg1"/>
                </a:solidFill>
              </a:defRPr>
            </a:lvl1pPr>
            <a:lvl2pPr marL="6350" indent="0">
              <a:buFontTx/>
              <a:buNone/>
              <a:defRPr>
                <a:solidFill>
                  <a:schemeClr val="bg1"/>
                </a:solidFill>
              </a:defRPr>
            </a:lvl2pPr>
            <a:lvl3pPr marL="6350" indent="0">
              <a:buFontTx/>
              <a:buNone/>
              <a:tabLst/>
              <a:defRPr b="1">
                <a:solidFill>
                  <a:schemeClr val="bg1"/>
                </a:solidFill>
              </a:defRPr>
            </a:lvl3pPr>
            <a:lvl4pPr marL="231775" indent="-225425">
              <a:buFontTx/>
              <a:buNone/>
              <a:tabLst/>
              <a:defRPr b="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5C29A-8D61-B0EC-16A5-0452093B1572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D8F70-7A1F-0CC2-2555-3FF4CCE6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92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9/9/2024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3567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" y="2560321"/>
            <a:ext cx="5341619" cy="3371976"/>
          </a:xfrm>
          <a:solidFill>
            <a:schemeClr val="bg1"/>
          </a:solidFill>
        </p:spPr>
        <p:txBody>
          <a:bodyPr lIns="365760" tIns="274320" rIns="274320" anchor="t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accent1"/>
                </a:solidFill>
              </a:defRPr>
            </a:lvl1pPr>
            <a:lvl2pPr marL="6350" indent="0">
              <a:spcBef>
                <a:spcPts val="600"/>
              </a:spcBef>
              <a:buFontTx/>
              <a:buNone/>
              <a:defRPr>
                <a:solidFill>
                  <a:schemeClr val="bg2"/>
                </a:solidFill>
              </a:defRPr>
            </a:lvl2pPr>
            <a:lvl3pPr marL="6350" indent="0">
              <a:spcBef>
                <a:spcPts val="600"/>
              </a:spcBef>
              <a:buFontTx/>
              <a:buNone/>
              <a:tabLst/>
              <a:defRPr b="1">
                <a:solidFill>
                  <a:schemeClr val="bg2"/>
                </a:solidFill>
              </a:defRPr>
            </a:lvl3pPr>
            <a:lvl4pPr marL="231775" indent="-225425">
              <a:spcBef>
                <a:spcPts val="600"/>
              </a:spcBef>
              <a:buFontTx/>
              <a:buNone/>
              <a:tabLst/>
              <a:defRPr b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B71B5-63D0-BFB1-CA2E-C794004EF5D9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7573AF3-B147-4D7E-62F6-C70CA0758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8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0">
          <p15:clr>
            <a:srgbClr val="FBAE40"/>
          </p15:clr>
        </p15:guide>
        <p15:guide id="2" pos="7502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orient="horz" pos="360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39771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4041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2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929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1994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1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bg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893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34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Deep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3230288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5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Dark Bkg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5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365126"/>
            <a:ext cx="5326742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640114"/>
            <a:ext cx="5326743" cy="453684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518E67-F3FF-21C4-A16D-93F8365B32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0"/>
            <a:ext cx="6096000" cy="63468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for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2432241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FF717C-72AA-853D-3CA8-5218635A1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817" y="841375"/>
            <a:ext cx="6799358" cy="51022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7313" y="304800"/>
            <a:ext cx="5469511" cy="5067300"/>
          </a:xfrm>
          <a:solidFill>
            <a:schemeClr val="tx2"/>
          </a:solidFill>
        </p:spPr>
        <p:txBody>
          <a:bodyPr lIns="457200" tIns="457200" rIns="274320">
            <a:noAutofit/>
          </a:bodyPr>
          <a:lstStyle>
            <a:lvl1pPr>
              <a:spcAft>
                <a:spcPts val="1800"/>
              </a:spcAft>
              <a:defRPr sz="3800" b="1">
                <a:solidFill>
                  <a:schemeClr val="accent1"/>
                </a:solidFill>
              </a:defRPr>
            </a:lvl1pPr>
            <a:lvl2pPr marL="6350" indent="0">
              <a:buFontTx/>
              <a:buNone/>
              <a:defRPr/>
            </a:lvl2pPr>
            <a:lvl3pPr marL="231775" indent="-225425">
              <a:tabLst/>
              <a:defRPr/>
            </a:lvl3pPr>
            <a:lvl4pPr marL="457200" indent="-225425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68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9124-1D5D-564D-B421-88B7DB3B92A2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67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16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Picture Placeholder 32">
            <a:extLst>
              <a:ext uri="{FF2B5EF4-FFF2-40B4-BE49-F238E27FC236}">
                <a16:creationId xmlns:a16="http://schemas.microsoft.com/office/drawing/2014/main" id="{4C479941-79C6-C942-5D50-40E95941BEB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7443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67" name="Picture Placeholder 32">
            <a:extLst>
              <a:ext uri="{FF2B5EF4-FFF2-40B4-BE49-F238E27FC236}">
                <a16:creationId xmlns:a16="http://schemas.microsoft.com/office/drawing/2014/main" id="{0960EDF3-1F6B-CAB3-FD96-98ACCD4C71B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7443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2" name="Picture Placeholder 32">
            <a:extLst>
              <a:ext uri="{FF2B5EF4-FFF2-40B4-BE49-F238E27FC236}">
                <a16:creationId xmlns:a16="http://schemas.microsoft.com/office/drawing/2014/main" id="{516C98C0-E5F3-39E0-C523-AC030C0C44B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57443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7" name="Picture Placeholder 32">
            <a:extLst>
              <a:ext uri="{FF2B5EF4-FFF2-40B4-BE49-F238E27FC236}">
                <a16:creationId xmlns:a16="http://schemas.microsoft.com/office/drawing/2014/main" id="{D54275AA-A26A-3A1C-F217-EA98166415B7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14871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2" name="Picture Placeholder 32">
            <a:extLst>
              <a:ext uri="{FF2B5EF4-FFF2-40B4-BE49-F238E27FC236}">
                <a16:creationId xmlns:a16="http://schemas.microsoft.com/office/drawing/2014/main" id="{21A1AA52-0CF7-2110-0C77-384C3176B12E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14871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7" name="Picture Placeholder 32">
            <a:extLst>
              <a:ext uri="{FF2B5EF4-FFF2-40B4-BE49-F238E27FC236}">
                <a16:creationId xmlns:a16="http://schemas.microsoft.com/office/drawing/2014/main" id="{8CB598AF-F9AE-7379-8F80-2D13B41E7FC7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814871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2" name="Picture Placeholder 32">
            <a:extLst>
              <a:ext uri="{FF2B5EF4-FFF2-40B4-BE49-F238E27FC236}">
                <a16:creationId xmlns:a16="http://schemas.microsoft.com/office/drawing/2014/main" id="{56B2692B-ECE4-4183-43CD-EF02C30055C2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436157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7" name="Picture Placeholder 32">
            <a:extLst>
              <a:ext uri="{FF2B5EF4-FFF2-40B4-BE49-F238E27FC236}">
                <a16:creationId xmlns:a16="http://schemas.microsoft.com/office/drawing/2014/main" id="{FE1941B8-6B72-9597-7980-A5882110F0C6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436157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102" name="Picture Placeholder 32">
            <a:extLst>
              <a:ext uri="{FF2B5EF4-FFF2-40B4-BE49-F238E27FC236}">
                <a16:creationId xmlns:a16="http://schemas.microsoft.com/office/drawing/2014/main" id="{D7AFBC2E-348E-AA1C-06BF-7554D19BFE60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436157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" name="Text Placeholder 92">
            <a:extLst>
              <a:ext uri="{FF2B5EF4-FFF2-40B4-BE49-F238E27FC236}">
                <a16:creationId xmlns:a16="http://schemas.microsoft.com/office/drawing/2014/main" id="{ABF38243-9DE9-E08D-1CCE-958B93334019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1514046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13B5604D-7F89-F7BA-4136-8C1E57D32561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1514046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1">
            <a:extLst>
              <a:ext uri="{FF2B5EF4-FFF2-40B4-BE49-F238E27FC236}">
                <a16:creationId xmlns:a16="http://schemas.microsoft.com/office/drawing/2014/main" id="{0208A336-6528-CD5B-EB97-31526918FE83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1834607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2">
            <a:extLst>
              <a:ext uri="{FF2B5EF4-FFF2-40B4-BE49-F238E27FC236}">
                <a16:creationId xmlns:a16="http://schemas.microsoft.com/office/drawing/2014/main" id="{16E03EF9-11AA-5BD3-BDB0-825BFEB2895C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1514046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3">
            <a:extLst>
              <a:ext uri="{FF2B5EF4-FFF2-40B4-BE49-F238E27FC236}">
                <a16:creationId xmlns:a16="http://schemas.microsoft.com/office/drawing/2014/main" id="{E0280BBB-5312-15A4-992A-81B89A69DB52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514046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1">
            <a:extLst>
              <a:ext uri="{FF2B5EF4-FFF2-40B4-BE49-F238E27FC236}">
                <a16:creationId xmlns:a16="http://schemas.microsoft.com/office/drawing/2014/main" id="{89014984-3E65-6C37-8A50-7A85546FC86B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34607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3F630435-B3C2-F533-4318-8D41F805515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1517806" y="3810598"/>
            <a:ext cx="316801" cy="503222"/>
          </a:xfrm>
        </p:spPr>
        <p:txBody>
          <a:bodyPr lIns="45720" rIns="4572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17" name="Text Placeholder 92">
            <a:extLst>
              <a:ext uri="{FF2B5EF4-FFF2-40B4-BE49-F238E27FC236}">
                <a16:creationId xmlns:a16="http://schemas.microsoft.com/office/drawing/2014/main" id="{01BBC111-034B-981A-4426-4BBA36AAF67F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1514046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3">
            <a:extLst>
              <a:ext uri="{FF2B5EF4-FFF2-40B4-BE49-F238E27FC236}">
                <a16:creationId xmlns:a16="http://schemas.microsoft.com/office/drawing/2014/main" id="{465B5AA3-7068-31E4-9538-1688A4B0EEEF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514046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60EF63F6-D0E9-F43D-C4A3-5E4F772B2373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34607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71C2CF33-E817-F611-23C2-104672126A1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517806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1" name="Text Placeholder 92">
            <a:extLst>
              <a:ext uri="{FF2B5EF4-FFF2-40B4-BE49-F238E27FC236}">
                <a16:creationId xmlns:a16="http://schemas.microsoft.com/office/drawing/2014/main" id="{0439968E-832E-9A16-B739-B381665035DD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5288187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3">
            <a:extLst>
              <a:ext uri="{FF2B5EF4-FFF2-40B4-BE49-F238E27FC236}">
                <a16:creationId xmlns:a16="http://schemas.microsoft.com/office/drawing/2014/main" id="{BBC58E9D-A676-4524-F6C3-F1185EAA9A9A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5288187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1">
            <a:extLst>
              <a:ext uri="{FF2B5EF4-FFF2-40B4-BE49-F238E27FC236}">
                <a16:creationId xmlns:a16="http://schemas.microsoft.com/office/drawing/2014/main" id="{594D0279-8F10-1558-B016-658A1F777408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608748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5">
            <a:extLst>
              <a:ext uri="{FF2B5EF4-FFF2-40B4-BE49-F238E27FC236}">
                <a16:creationId xmlns:a16="http://schemas.microsoft.com/office/drawing/2014/main" id="{77614ABA-1D48-6F79-DF17-3819B10FE234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5291947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92">
            <a:extLst>
              <a:ext uri="{FF2B5EF4-FFF2-40B4-BE49-F238E27FC236}">
                <a16:creationId xmlns:a16="http://schemas.microsoft.com/office/drawing/2014/main" id="{9F34410E-DC6A-7ACC-2DE0-F39436FAA509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288187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3">
            <a:extLst>
              <a:ext uri="{FF2B5EF4-FFF2-40B4-BE49-F238E27FC236}">
                <a16:creationId xmlns:a16="http://schemas.microsoft.com/office/drawing/2014/main" id="{92321B46-32C7-4047-82E1-92858EB0D6BC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5288187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91">
            <a:extLst>
              <a:ext uri="{FF2B5EF4-FFF2-40B4-BE49-F238E27FC236}">
                <a16:creationId xmlns:a16="http://schemas.microsoft.com/office/drawing/2014/main" id="{790742F6-FA7B-4E32-62F4-EEAC2B40CDF2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5608748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5">
            <a:extLst>
              <a:ext uri="{FF2B5EF4-FFF2-40B4-BE49-F238E27FC236}">
                <a16:creationId xmlns:a16="http://schemas.microsoft.com/office/drawing/2014/main" id="{06CEE067-1DE3-3DA8-3CB2-D5EE5E7B84F8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5291947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9" name="Text Placeholder 92">
            <a:extLst>
              <a:ext uri="{FF2B5EF4-FFF2-40B4-BE49-F238E27FC236}">
                <a16:creationId xmlns:a16="http://schemas.microsoft.com/office/drawing/2014/main" id="{E543A827-CCB7-647A-1988-D481C1573266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>
          <a:xfrm>
            <a:off x="5288187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3">
            <a:extLst>
              <a:ext uri="{FF2B5EF4-FFF2-40B4-BE49-F238E27FC236}">
                <a16:creationId xmlns:a16="http://schemas.microsoft.com/office/drawing/2014/main" id="{65511A76-AC98-4CEA-29B3-58AA68F5D60E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5288187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91">
            <a:extLst>
              <a:ext uri="{FF2B5EF4-FFF2-40B4-BE49-F238E27FC236}">
                <a16:creationId xmlns:a16="http://schemas.microsoft.com/office/drawing/2014/main" id="{A373816E-90D6-1DF2-68C4-4E78DC40F7E7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5608748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5">
            <a:extLst>
              <a:ext uri="{FF2B5EF4-FFF2-40B4-BE49-F238E27FC236}">
                <a16:creationId xmlns:a16="http://schemas.microsoft.com/office/drawing/2014/main" id="{6A03A9FD-C28A-6125-580E-454DA99F4382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5291947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99579020-EA53-EE6A-6426-0EF6A06F9B24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9062328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3">
            <a:extLst>
              <a:ext uri="{FF2B5EF4-FFF2-40B4-BE49-F238E27FC236}">
                <a16:creationId xmlns:a16="http://schemas.microsoft.com/office/drawing/2014/main" id="{6AE77AD6-9424-9268-D599-17B218D23A9D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>
          <a:xfrm>
            <a:off x="9062328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1">
            <a:extLst>
              <a:ext uri="{FF2B5EF4-FFF2-40B4-BE49-F238E27FC236}">
                <a16:creationId xmlns:a16="http://schemas.microsoft.com/office/drawing/2014/main" id="{B7979305-62B9-AD06-A228-A2A6B0394CD1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9382889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5">
            <a:extLst>
              <a:ext uri="{FF2B5EF4-FFF2-40B4-BE49-F238E27FC236}">
                <a16:creationId xmlns:a16="http://schemas.microsoft.com/office/drawing/2014/main" id="{574A6AC7-C4E9-CCD5-FA0B-A01E6A4C8CAF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9066088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7" name="Text Placeholder 92">
            <a:extLst>
              <a:ext uri="{FF2B5EF4-FFF2-40B4-BE49-F238E27FC236}">
                <a16:creationId xmlns:a16="http://schemas.microsoft.com/office/drawing/2014/main" id="{3C513FC6-DA4F-AC16-7DE7-D9889FC46BB4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>
          <a:xfrm>
            <a:off x="9062328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3">
            <a:extLst>
              <a:ext uri="{FF2B5EF4-FFF2-40B4-BE49-F238E27FC236}">
                <a16:creationId xmlns:a16="http://schemas.microsoft.com/office/drawing/2014/main" id="{028B87F9-2792-BB7A-F423-BDF218D1B28B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9062328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1">
            <a:extLst>
              <a:ext uri="{FF2B5EF4-FFF2-40B4-BE49-F238E27FC236}">
                <a16:creationId xmlns:a16="http://schemas.microsoft.com/office/drawing/2014/main" id="{BF73EC64-D5F4-60F1-0547-AC999489AF78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9382889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5">
            <a:extLst>
              <a:ext uri="{FF2B5EF4-FFF2-40B4-BE49-F238E27FC236}">
                <a16:creationId xmlns:a16="http://schemas.microsoft.com/office/drawing/2014/main" id="{91B6FAEB-3F4E-3434-069F-BDE7FE1BEAC3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66088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1" name="Text Placeholder 92">
            <a:extLst>
              <a:ext uri="{FF2B5EF4-FFF2-40B4-BE49-F238E27FC236}">
                <a16:creationId xmlns:a16="http://schemas.microsoft.com/office/drawing/2014/main" id="{2A0001B6-AC19-101C-9C68-85C3CD2C9E66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9062328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3">
            <a:extLst>
              <a:ext uri="{FF2B5EF4-FFF2-40B4-BE49-F238E27FC236}">
                <a16:creationId xmlns:a16="http://schemas.microsoft.com/office/drawing/2014/main" id="{7FBD1C38-9BF0-C373-F531-CD1A48D6F1E3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9062328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1">
            <a:extLst>
              <a:ext uri="{FF2B5EF4-FFF2-40B4-BE49-F238E27FC236}">
                <a16:creationId xmlns:a16="http://schemas.microsoft.com/office/drawing/2014/main" id="{A4238A4A-5E55-906A-CD8D-67AE02A829BE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>
          <a:xfrm>
            <a:off x="9382889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95">
            <a:extLst>
              <a:ext uri="{FF2B5EF4-FFF2-40B4-BE49-F238E27FC236}">
                <a16:creationId xmlns:a16="http://schemas.microsoft.com/office/drawing/2014/main" id="{39DC53CF-1F61-422B-9325-0272A3B1B5A5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066088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5" name="Text Placeholder 91">
            <a:extLst>
              <a:ext uri="{FF2B5EF4-FFF2-40B4-BE49-F238E27FC236}">
                <a16:creationId xmlns:a16="http://schemas.microsoft.com/office/drawing/2014/main" id="{96570CB4-156B-806F-4E2D-89AC95A93CA9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502913" y="2358315"/>
            <a:ext cx="331694" cy="503222"/>
          </a:xfrm>
        </p:spPr>
        <p:txBody>
          <a:bodyPr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O:</a:t>
            </a:r>
            <a:br>
              <a:rPr lang="en-US" dirty="0"/>
            </a:br>
            <a:r>
              <a:rPr lang="en-US" dirty="0"/>
              <a:t>M:</a:t>
            </a:r>
            <a:br>
              <a:rPr lang="en-US" dirty="0"/>
            </a:br>
            <a:r>
              <a:rPr lang="en-US" dirty="0"/>
              <a:t>F:</a:t>
            </a:r>
          </a:p>
        </p:txBody>
      </p:sp>
    </p:spTree>
    <p:extLst>
      <p:ext uri="{BB962C8B-B14F-4D97-AF65-F5344CB8AC3E}">
        <p14:creationId xmlns:p14="http://schemas.microsoft.com/office/powerpoint/2010/main" val="586295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347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077326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_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0BA73D-4886-5ACC-231F-4860B74CC7E1}"/>
              </a:ext>
            </a:extLst>
          </p:cNvPr>
          <p:cNvSpPr/>
          <p:nvPr userDrawn="1"/>
        </p:nvSpPr>
        <p:spPr>
          <a:xfrm>
            <a:off x="396607" y="3161841"/>
            <a:ext cx="2324559" cy="2003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121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62185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9/9/2024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</a:t>
            </a:r>
            <a:r>
              <a:rPr lang="en-US" sz="800" dirty="0" err="1">
                <a:solidFill>
                  <a:schemeClr val="bg1"/>
                </a:solidFill>
              </a:rPr>
              <a:t>TruStage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85937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-DeepBlu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CCAE95-C335-C3AD-044A-8BEEFB2B11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32E509-3786-F681-2152-F3000026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1158897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9/9/2024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1590628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5FED9-FB33-AF74-E2CF-D334A066B89A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23490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7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6467" y="226192"/>
            <a:ext cx="10972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16473" y="1065322"/>
            <a:ext cx="5552859" cy="5030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238317" y="1647371"/>
            <a:ext cx="5326380" cy="4446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27551" y="1069935"/>
            <a:ext cx="5347911" cy="512444"/>
          </a:xfrm>
          <a:prstGeom prst="rect">
            <a:avLst/>
          </a:prstGeom>
        </p:spPr>
        <p:txBody>
          <a:bodyPr anchor="ctr"/>
          <a:lstStyle>
            <a:lvl1pPr marL="0" indent="0" algn="ctr" defTabSz="761892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50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C6E39-3093-DE07-8BE5-0C1D5DC0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D91639F5-DC0B-41D0-8F55-BB004BC42767}" type="datetime1">
              <a:rPr lang="en-US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A0BE7-907D-8478-6EBE-DEF5924F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7EC08-A63A-2950-2C88-C9AD9401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3BA4749-2639-4AF6-B9EC-E8159BDCC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03595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: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80FFEC-2853-414E-81EB-758D658652AB}"/>
              </a:ext>
            </a:extLst>
          </p:cNvPr>
          <p:cNvSpPr/>
          <p:nvPr userDrawn="1"/>
        </p:nvSpPr>
        <p:spPr>
          <a:xfrm>
            <a:off x="1" y="0"/>
            <a:ext cx="306977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3" y="1371600"/>
            <a:ext cx="8444591" cy="2743200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419604"/>
            <a:ext cx="8444592" cy="1143001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name, Presenter name &amp; presenter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62904-E930-BC44-ACE1-866ECA15C3F9}"/>
              </a:ext>
            </a:extLst>
          </p:cNvPr>
          <p:cNvSpPr/>
          <p:nvPr userDrawn="1"/>
        </p:nvSpPr>
        <p:spPr>
          <a:xfrm>
            <a:off x="2895601" y="1333503"/>
            <a:ext cx="174171" cy="4191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9E8EFB4-13D8-4D40-97C6-E61D86387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11" y="3002548"/>
            <a:ext cx="1967591" cy="852904"/>
          </a:xfrm>
          <a:prstGeom prst="rect">
            <a:avLst/>
          </a:prstGeom>
        </p:spPr>
      </p:pic>
      <p:pic>
        <p:nvPicPr>
          <p:cNvPr id="7" name="Picture 6" descr="A picture containing computer, white&#10;&#10;Description automatically generated">
            <a:extLst>
              <a:ext uri="{FF2B5EF4-FFF2-40B4-BE49-F238E27FC236}">
                <a16:creationId xmlns:a16="http://schemas.microsoft.com/office/drawing/2014/main" id="{7C474952-D492-1241-AE23-947312C13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94"/>
          <a:stretch/>
        </p:blipFill>
        <p:spPr>
          <a:xfrm>
            <a:off x="0" y="5496795"/>
            <a:ext cx="12192000" cy="13715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F6021D-3C70-1B49-87FE-189E8B798C3A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accent2"/>
                </a:solidFill>
              </a:rPr>
              <a:t>© Credit Union National Association 2020.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205074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go: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661267"/>
          </a:xfr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353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go: Section Header dar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661267"/>
          </a:xfr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106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go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719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ogo: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9928"/>
            <a:ext cx="5181600" cy="34722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99928"/>
            <a:ext cx="5181600" cy="34722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30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781125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ogo: 2 column content w/ pre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0" i="1">
                <a:latin typeface="Georgia" panose="02040502050405020303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28210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0" i="1">
                <a:latin typeface="Georgia" panose="02040502050405020303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28210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278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77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567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ogo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1784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4"/>
            <a:ext cx="3932237" cy="3267913"/>
          </a:xfrm>
        </p:spPr>
        <p:txBody>
          <a:bodyPr/>
          <a:lstStyle>
            <a:lvl1pPr marL="0" indent="0">
              <a:buNone/>
              <a:defRPr sz="1200" i="1">
                <a:latin typeface="Georgia" panose="02040502050405020303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457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ogo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13133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31050"/>
          </a:xfrm>
        </p:spPr>
        <p:txBody>
          <a:bodyPr/>
          <a:lstStyle>
            <a:lvl1pPr marL="0" indent="0">
              <a:buNone/>
              <a:defRPr sz="1200" i="1">
                <a:latin typeface="Georgia" panose="02040502050405020303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795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: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495FBF2-B4ED-884B-A3CD-9160F78DD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845042"/>
            <a:ext cx="10515600" cy="2852737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 dirty="0">
                <a:solidFill>
                  <a:srgbClr val="B5191E"/>
                </a:solidFill>
              </a:rPr>
              <a:t>Contact me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C35BB40-2F81-B741-BA83-97B5B701E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724769"/>
            <a:ext cx="10515600" cy="1389305"/>
          </a:xfrm>
        </p:spPr>
        <p:txBody>
          <a:bodyPr/>
          <a:lstStyle/>
          <a:p>
            <a:pPr marL="0" lvl="0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Edit Master text styles</a:t>
            </a:r>
          </a:p>
          <a:p>
            <a:pPr marL="0" lvl="1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Second level</a:t>
            </a:r>
          </a:p>
          <a:p>
            <a:pPr marL="0" lvl="2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5789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: full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A4EA771-BD78-CA4A-A8AB-405E9114E1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20274"/>
            <a:ext cx="1295400" cy="561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A072AE-2548-1746-9EA3-6DAF389163F0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bg1"/>
                </a:solidFill>
              </a:rPr>
              <a:t>© Credit Union National Association 2020. All rights reserved.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C9A85-98BE-C644-9594-A769E06DDC8F}"/>
              </a:ext>
            </a:extLst>
          </p:cNvPr>
          <p:cNvSpPr txBox="1"/>
          <p:nvPr userDrawn="1"/>
        </p:nvSpPr>
        <p:spPr>
          <a:xfrm>
            <a:off x="4648200" y="2967339"/>
            <a:ext cx="3124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Full photo: edit in design master (delete this text box)</a:t>
            </a:r>
          </a:p>
        </p:txBody>
      </p:sp>
    </p:spTree>
    <p:extLst>
      <p:ext uri="{BB962C8B-B14F-4D97-AF65-F5344CB8AC3E}">
        <p14:creationId xmlns:p14="http://schemas.microsoft.com/office/powerpoint/2010/main" val="3954545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rve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772" y="1371600"/>
            <a:ext cx="8651421" cy="2743200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9771" y="4419604"/>
            <a:ext cx="8651423" cy="1143001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name, Presenter name &amp;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8415906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928231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Deep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288584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03ED7DA8-FBBA-0F8C-DCD3-ADCFD7568C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F54DFA9-FBD7-0B7A-7CF0-D04E74053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103653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-DeepBlu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CCAE95-C335-C3AD-044A-8BEEFB2B11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32E509-3786-F681-2152-F3000026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2539853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3932463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03ED7DA8-FBBA-0F8C-DCD3-ADCFD7568C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F54DFA9-FBD7-0B7A-7CF0-D04E74053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160201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260085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B4CCFB85-5900-D8B9-9722-54603975F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6139BA9-455E-01F3-1A5D-54DE163A2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825448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Half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69E9E-E1C5-702F-DF82-1A2F9B5B8F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8602-0403-CEEE-7347-CC6A0CE45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92" y="2605401"/>
            <a:ext cx="5214937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7AA96E-28C8-B611-D2C9-F59DC1A4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89328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4737CE8-1CE3-E1F5-E5DE-195220C14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829" y="1940798"/>
            <a:ext cx="5200943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828747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BE7B345-D49E-2D13-F164-BCA26E0CFC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7F6ECF31-6F53-8A6A-FED6-4E82FEE84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000" y="1905000"/>
            <a:ext cx="2078837" cy="756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838830" y="6498464"/>
            <a:ext cx="7757122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B05D57B-5900-E744-6334-385297C06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619250"/>
            <a:ext cx="5373687" cy="4457699"/>
          </a:xfrm>
          <a:solidFill>
            <a:schemeClr val="bg1"/>
          </a:solidFill>
        </p:spPr>
        <p:txBody>
          <a:bodyPr wrap="square" lIns="320040" tIns="1280160" rIns="274320">
            <a:noAutofit/>
          </a:bodyPr>
          <a:lstStyle>
            <a:lvl1pPr marL="54864">
              <a:spcAft>
                <a:spcPts val="2000"/>
              </a:spcAft>
              <a:defRPr sz="5000" b="1">
                <a:solidFill>
                  <a:schemeClr val="accent1"/>
                </a:solidFill>
              </a:defRPr>
            </a:lvl1pPr>
            <a:lvl2pPr marL="6350" indent="0">
              <a:spcAft>
                <a:spcPts val="200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54864" indent="0">
              <a:buFontTx/>
              <a:buNone/>
              <a:tabLst/>
              <a:defRPr sz="1800" b="1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D016865-E0A3-175C-1AD6-CDAB696F33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1999" y="1905000"/>
            <a:ext cx="2078837" cy="798166"/>
          </a:xfrm>
          <a:blipFill>
            <a:blip r:embed="rId4"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/>
              <a:t>TruStage</a:t>
            </a:r>
            <a:r>
              <a:rPr lang="en-US" dirty="0"/>
              <a:t> Logo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E12EB09-FA18-936C-5A9B-30DF2EDD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285" y="5292052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554415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22733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9/9/2024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68A723F-8F5C-2454-D762-6B0DC123A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8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84">
          <p15:clr>
            <a:srgbClr val="FBAE40"/>
          </p15:clr>
        </p15:guide>
        <p15:guide id="2" pos="7369">
          <p15:clr>
            <a:srgbClr val="FBAE40"/>
          </p15:clr>
        </p15:guide>
        <p15:guide id="3" orient="horz" pos="398">
          <p15:clr>
            <a:srgbClr val="FBAE40"/>
          </p15:clr>
        </p15:guide>
        <p15:guide id="4" orient="horz" pos="20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282534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9/9/2024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13EF5-11B1-9757-D10F-962A761E2274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861533F-ED35-2C99-5E47-B4197E4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75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Sma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9/9/2024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4625" y="355600"/>
            <a:ext cx="6654799" cy="53625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888" y="1265238"/>
            <a:ext cx="5468937" cy="4721850"/>
          </a:xfrm>
          <a:solidFill>
            <a:schemeClr val="accent5"/>
          </a:solidFill>
        </p:spPr>
        <p:txBody>
          <a:bodyPr lIns="365760" tIns="548640" rIns="182880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bg1"/>
                </a:solidFill>
              </a:defRPr>
            </a:lvl1pPr>
            <a:lvl2pPr marL="6350" indent="0">
              <a:buFontTx/>
              <a:buNone/>
              <a:defRPr>
                <a:solidFill>
                  <a:schemeClr val="bg1"/>
                </a:solidFill>
              </a:defRPr>
            </a:lvl2pPr>
            <a:lvl3pPr marL="6350" indent="0">
              <a:buFontTx/>
              <a:buNone/>
              <a:tabLst/>
              <a:defRPr b="1">
                <a:solidFill>
                  <a:schemeClr val="bg1"/>
                </a:solidFill>
              </a:defRPr>
            </a:lvl3pPr>
            <a:lvl4pPr marL="231775" indent="-225425">
              <a:buFontTx/>
              <a:buNone/>
              <a:tabLst/>
              <a:defRPr b="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5C29A-8D61-B0EC-16A5-0452093B1572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D8F70-7A1F-0CC2-2555-3FF4CCE6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93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9/9/2024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3567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" y="2560321"/>
            <a:ext cx="5341619" cy="3371976"/>
          </a:xfrm>
          <a:solidFill>
            <a:schemeClr val="bg1"/>
          </a:solidFill>
        </p:spPr>
        <p:txBody>
          <a:bodyPr lIns="365760" tIns="274320" rIns="274320" anchor="t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accent1"/>
                </a:solidFill>
              </a:defRPr>
            </a:lvl1pPr>
            <a:lvl2pPr marL="6350" indent="0">
              <a:spcBef>
                <a:spcPts val="600"/>
              </a:spcBef>
              <a:buFontTx/>
              <a:buNone/>
              <a:defRPr>
                <a:solidFill>
                  <a:schemeClr val="bg2"/>
                </a:solidFill>
              </a:defRPr>
            </a:lvl2pPr>
            <a:lvl3pPr marL="6350" indent="0">
              <a:spcBef>
                <a:spcPts val="600"/>
              </a:spcBef>
              <a:buFontTx/>
              <a:buNone/>
              <a:tabLst/>
              <a:defRPr b="1">
                <a:solidFill>
                  <a:schemeClr val="bg2"/>
                </a:solidFill>
              </a:defRPr>
            </a:lvl3pPr>
            <a:lvl4pPr marL="231775" indent="-225425">
              <a:spcBef>
                <a:spcPts val="600"/>
              </a:spcBef>
              <a:buFontTx/>
              <a:buNone/>
              <a:tabLst/>
              <a:defRPr b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B71B5-63D0-BFB1-CA2E-C794004EF5D9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7573AF3-B147-4D7E-62F6-C70CA0758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0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0">
          <p15:clr>
            <a:srgbClr val="FBAE40"/>
          </p15:clr>
        </p15:guide>
        <p15:guide id="2" pos="7502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orient="horz" pos="360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39771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4041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2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992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1994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1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bg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914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793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893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840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Dark Bkg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719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365126"/>
            <a:ext cx="5326742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640114"/>
            <a:ext cx="5326743" cy="453684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518E67-F3FF-21C4-A16D-93F8365B32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0"/>
            <a:ext cx="6096000" cy="63468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for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242829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B4CCFB85-5900-D8B9-9722-54603975F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6139BA9-455E-01F3-1A5D-54DE163A2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117895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FF717C-72AA-853D-3CA8-5218635A1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817" y="841375"/>
            <a:ext cx="6799358" cy="51022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7313" y="304800"/>
            <a:ext cx="5469511" cy="5067300"/>
          </a:xfrm>
          <a:solidFill>
            <a:schemeClr val="tx2"/>
          </a:solidFill>
        </p:spPr>
        <p:txBody>
          <a:bodyPr lIns="457200" tIns="457200" rIns="274320">
            <a:noAutofit/>
          </a:bodyPr>
          <a:lstStyle>
            <a:lvl1pPr>
              <a:spcAft>
                <a:spcPts val="1800"/>
              </a:spcAft>
              <a:defRPr sz="3800" b="1">
                <a:solidFill>
                  <a:schemeClr val="accent1"/>
                </a:solidFill>
              </a:defRPr>
            </a:lvl1pPr>
            <a:lvl2pPr marL="6350" indent="0">
              <a:buFontTx/>
              <a:buNone/>
              <a:defRPr/>
            </a:lvl2pPr>
            <a:lvl3pPr marL="231775" indent="-225425">
              <a:tabLst/>
              <a:defRPr/>
            </a:lvl3pPr>
            <a:lvl4pPr marL="457200" indent="-225425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09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9124-1D5D-564D-B421-88B7DB3B92A2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033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88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Picture Placeholder 32">
            <a:extLst>
              <a:ext uri="{FF2B5EF4-FFF2-40B4-BE49-F238E27FC236}">
                <a16:creationId xmlns:a16="http://schemas.microsoft.com/office/drawing/2014/main" id="{4C479941-79C6-C942-5D50-40E95941BEB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7443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67" name="Picture Placeholder 32">
            <a:extLst>
              <a:ext uri="{FF2B5EF4-FFF2-40B4-BE49-F238E27FC236}">
                <a16:creationId xmlns:a16="http://schemas.microsoft.com/office/drawing/2014/main" id="{0960EDF3-1F6B-CAB3-FD96-98ACCD4C71B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7443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2" name="Picture Placeholder 32">
            <a:extLst>
              <a:ext uri="{FF2B5EF4-FFF2-40B4-BE49-F238E27FC236}">
                <a16:creationId xmlns:a16="http://schemas.microsoft.com/office/drawing/2014/main" id="{516C98C0-E5F3-39E0-C523-AC030C0C44B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57443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7" name="Picture Placeholder 32">
            <a:extLst>
              <a:ext uri="{FF2B5EF4-FFF2-40B4-BE49-F238E27FC236}">
                <a16:creationId xmlns:a16="http://schemas.microsoft.com/office/drawing/2014/main" id="{D54275AA-A26A-3A1C-F217-EA98166415B7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14871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2" name="Picture Placeholder 32">
            <a:extLst>
              <a:ext uri="{FF2B5EF4-FFF2-40B4-BE49-F238E27FC236}">
                <a16:creationId xmlns:a16="http://schemas.microsoft.com/office/drawing/2014/main" id="{21A1AA52-0CF7-2110-0C77-384C3176B12E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14871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7" name="Picture Placeholder 32">
            <a:extLst>
              <a:ext uri="{FF2B5EF4-FFF2-40B4-BE49-F238E27FC236}">
                <a16:creationId xmlns:a16="http://schemas.microsoft.com/office/drawing/2014/main" id="{8CB598AF-F9AE-7379-8F80-2D13B41E7FC7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814871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2" name="Picture Placeholder 32">
            <a:extLst>
              <a:ext uri="{FF2B5EF4-FFF2-40B4-BE49-F238E27FC236}">
                <a16:creationId xmlns:a16="http://schemas.microsoft.com/office/drawing/2014/main" id="{56B2692B-ECE4-4183-43CD-EF02C30055C2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436157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7" name="Picture Placeholder 32">
            <a:extLst>
              <a:ext uri="{FF2B5EF4-FFF2-40B4-BE49-F238E27FC236}">
                <a16:creationId xmlns:a16="http://schemas.microsoft.com/office/drawing/2014/main" id="{FE1941B8-6B72-9597-7980-A5882110F0C6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436157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102" name="Picture Placeholder 32">
            <a:extLst>
              <a:ext uri="{FF2B5EF4-FFF2-40B4-BE49-F238E27FC236}">
                <a16:creationId xmlns:a16="http://schemas.microsoft.com/office/drawing/2014/main" id="{D7AFBC2E-348E-AA1C-06BF-7554D19BFE60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436157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" name="Text Placeholder 92">
            <a:extLst>
              <a:ext uri="{FF2B5EF4-FFF2-40B4-BE49-F238E27FC236}">
                <a16:creationId xmlns:a16="http://schemas.microsoft.com/office/drawing/2014/main" id="{ABF38243-9DE9-E08D-1CCE-958B93334019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1514046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13B5604D-7F89-F7BA-4136-8C1E57D32561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1514046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1">
            <a:extLst>
              <a:ext uri="{FF2B5EF4-FFF2-40B4-BE49-F238E27FC236}">
                <a16:creationId xmlns:a16="http://schemas.microsoft.com/office/drawing/2014/main" id="{0208A336-6528-CD5B-EB97-31526918FE83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1834607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2">
            <a:extLst>
              <a:ext uri="{FF2B5EF4-FFF2-40B4-BE49-F238E27FC236}">
                <a16:creationId xmlns:a16="http://schemas.microsoft.com/office/drawing/2014/main" id="{16E03EF9-11AA-5BD3-BDB0-825BFEB2895C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1514046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3">
            <a:extLst>
              <a:ext uri="{FF2B5EF4-FFF2-40B4-BE49-F238E27FC236}">
                <a16:creationId xmlns:a16="http://schemas.microsoft.com/office/drawing/2014/main" id="{E0280BBB-5312-15A4-992A-81B89A69DB52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514046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1">
            <a:extLst>
              <a:ext uri="{FF2B5EF4-FFF2-40B4-BE49-F238E27FC236}">
                <a16:creationId xmlns:a16="http://schemas.microsoft.com/office/drawing/2014/main" id="{89014984-3E65-6C37-8A50-7A85546FC86B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34607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3F630435-B3C2-F533-4318-8D41F805515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1517806" y="3810598"/>
            <a:ext cx="316801" cy="503222"/>
          </a:xfrm>
        </p:spPr>
        <p:txBody>
          <a:bodyPr lIns="45720" rIns="4572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17" name="Text Placeholder 92">
            <a:extLst>
              <a:ext uri="{FF2B5EF4-FFF2-40B4-BE49-F238E27FC236}">
                <a16:creationId xmlns:a16="http://schemas.microsoft.com/office/drawing/2014/main" id="{01BBC111-034B-981A-4426-4BBA36AAF67F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1514046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3">
            <a:extLst>
              <a:ext uri="{FF2B5EF4-FFF2-40B4-BE49-F238E27FC236}">
                <a16:creationId xmlns:a16="http://schemas.microsoft.com/office/drawing/2014/main" id="{465B5AA3-7068-31E4-9538-1688A4B0EEEF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514046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60EF63F6-D0E9-F43D-C4A3-5E4F772B2373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34607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71C2CF33-E817-F611-23C2-104672126A1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517806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1" name="Text Placeholder 92">
            <a:extLst>
              <a:ext uri="{FF2B5EF4-FFF2-40B4-BE49-F238E27FC236}">
                <a16:creationId xmlns:a16="http://schemas.microsoft.com/office/drawing/2014/main" id="{0439968E-832E-9A16-B739-B381665035DD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5288187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3">
            <a:extLst>
              <a:ext uri="{FF2B5EF4-FFF2-40B4-BE49-F238E27FC236}">
                <a16:creationId xmlns:a16="http://schemas.microsoft.com/office/drawing/2014/main" id="{BBC58E9D-A676-4524-F6C3-F1185EAA9A9A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5288187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1">
            <a:extLst>
              <a:ext uri="{FF2B5EF4-FFF2-40B4-BE49-F238E27FC236}">
                <a16:creationId xmlns:a16="http://schemas.microsoft.com/office/drawing/2014/main" id="{594D0279-8F10-1558-B016-658A1F777408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608748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5">
            <a:extLst>
              <a:ext uri="{FF2B5EF4-FFF2-40B4-BE49-F238E27FC236}">
                <a16:creationId xmlns:a16="http://schemas.microsoft.com/office/drawing/2014/main" id="{77614ABA-1D48-6F79-DF17-3819B10FE234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5291947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92">
            <a:extLst>
              <a:ext uri="{FF2B5EF4-FFF2-40B4-BE49-F238E27FC236}">
                <a16:creationId xmlns:a16="http://schemas.microsoft.com/office/drawing/2014/main" id="{9F34410E-DC6A-7ACC-2DE0-F39436FAA509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288187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3">
            <a:extLst>
              <a:ext uri="{FF2B5EF4-FFF2-40B4-BE49-F238E27FC236}">
                <a16:creationId xmlns:a16="http://schemas.microsoft.com/office/drawing/2014/main" id="{92321B46-32C7-4047-82E1-92858EB0D6BC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5288187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91">
            <a:extLst>
              <a:ext uri="{FF2B5EF4-FFF2-40B4-BE49-F238E27FC236}">
                <a16:creationId xmlns:a16="http://schemas.microsoft.com/office/drawing/2014/main" id="{790742F6-FA7B-4E32-62F4-EEAC2B40CDF2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5608748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5">
            <a:extLst>
              <a:ext uri="{FF2B5EF4-FFF2-40B4-BE49-F238E27FC236}">
                <a16:creationId xmlns:a16="http://schemas.microsoft.com/office/drawing/2014/main" id="{06CEE067-1DE3-3DA8-3CB2-D5EE5E7B84F8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5291947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9" name="Text Placeholder 92">
            <a:extLst>
              <a:ext uri="{FF2B5EF4-FFF2-40B4-BE49-F238E27FC236}">
                <a16:creationId xmlns:a16="http://schemas.microsoft.com/office/drawing/2014/main" id="{E543A827-CCB7-647A-1988-D481C1573266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>
          <a:xfrm>
            <a:off x="5288187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3">
            <a:extLst>
              <a:ext uri="{FF2B5EF4-FFF2-40B4-BE49-F238E27FC236}">
                <a16:creationId xmlns:a16="http://schemas.microsoft.com/office/drawing/2014/main" id="{65511A76-AC98-4CEA-29B3-58AA68F5D60E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5288187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91">
            <a:extLst>
              <a:ext uri="{FF2B5EF4-FFF2-40B4-BE49-F238E27FC236}">
                <a16:creationId xmlns:a16="http://schemas.microsoft.com/office/drawing/2014/main" id="{A373816E-90D6-1DF2-68C4-4E78DC40F7E7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5608748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5">
            <a:extLst>
              <a:ext uri="{FF2B5EF4-FFF2-40B4-BE49-F238E27FC236}">
                <a16:creationId xmlns:a16="http://schemas.microsoft.com/office/drawing/2014/main" id="{6A03A9FD-C28A-6125-580E-454DA99F4382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5291947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99579020-EA53-EE6A-6426-0EF6A06F9B24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9062328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3">
            <a:extLst>
              <a:ext uri="{FF2B5EF4-FFF2-40B4-BE49-F238E27FC236}">
                <a16:creationId xmlns:a16="http://schemas.microsoft.com/office/drawing/2014/main" id="{6AE77AD6-9424-9268-D599-17B218D23A9D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>
          <a:xfrm>
            <a:off x="9062328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1">
            <a:extLst>
              <a:ext uri="{FF2B5EF4-FFF2-40B4-BE49-F238E27FC236}">
                <a16:creationId xmlns:a16="http://schemas.microsoft.com/office/drawing/2014/main" id="{B7979305-62B9-AD06-A228-A2A6B0394CD1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9382889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5">
            <a:extLst>
              <a:ext uri="{FF2B5EF4-FFF2-40B4-BE49-F238E27FC236}">
                <a16:creationId xmlns:a16="http://schemas.microsoft.com/office/drawing/2014/main" id="{574A6AC7-C4E9-CCD5-FA0B-A01E6A4C8CAF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9066088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7" name="Text Placeholder 92">
            <a:extLst>
              <a:ext uri="{FF2B5EF4-FFF2-40B4-BE49-F238E27FC236}">
                <a16:creationId xmlns:a16="http://schemas.microsoft.com/office/drawing/2014/main" id="{3C513FC6-DA4F-AC16-7DE7-D9889FC46BB4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>
          <a:xfrm>
            <a:off x="9062328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3">
            <a:extLst>
              <a:ext uri="{FF2B5EF4-FFF2-40B4-BE49-F238E27FC236}">
                <a16:creationId xmlns:a16="http://schemas.microsoft.com/office/drawing/2014/main" id="{028B87F9-2792-BB7A-F423-BDF218D1B28B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9062328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1">
            <a:extLst>
              <a:ext uri="{FF2B5EF4-FFF2-40B4-BE49-F238E27FC236}">
                <a16:creationId xmlns:a16="http://schemas.microsoft.com/office/drawing/2014/main" id="{BF73EC64-D5F4-60F1-0547-AC999489AF78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9382889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5">
            <a:extLst>
              <a:ext uri="{FF2B5EF4-FFF2-40B4-BE49-F238E27FC236}">
                <a16:creationId xmlns:a16="http://schemas.microsoft.com/office/drawing/2014/main" id="{91B6FAEB-3F4E-3434-069F-BDE7FE1BEAC3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66088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1" name="Text Placeholder 92">
            <a:extLst>
              <a:ext uri="{FF2B5EF4-FFF2-40B4-BE49-F238E27FC236}">
                <a16:creationId xmlns:a16="http://schemas.microsoft.com/office/drawing/2014/main" id="{2A0001B6-AC19-101C-9C68-85C3CD2C9E66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9062328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3">
            <a:extLst>
              <a:ext uri="{FF2B5EF4-FFF2-40B4-BE49-F238E27FC236}">
                <a16:creationId xmlns:a16="http://schemas.microsoft.com/office/drawing/2014/main" id="{7FBD1C38-9BF0-C373-F531-CD1A48D6F1E3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9062328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1">
            <a:extLst>
              <a:ext uri="{FF2B5EF4-FFF2-40B4-BE49-F238E27FC236}">
                <a16:creationId xmlns:a16="http://schemas.microsoft.com/office/drawing/2014/main" id="{A4238A4A-5E55-906A-CD8D-67AE02A829BE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>
          <a:xfrm>
            <a:off x="9382889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95">
            <a:extLst>
              <a:ext uri="{FF2B5EF4-FFF2-40B4-BE49-F238E27FC236}">
                <a16:creationId xmlns:a16="http://schemas.microsoft.com/office/drawing/2014/main" id="{39DC53CF-1F61-422B-9325-0272A3B1B5A5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066088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5" name="Text Placeholder 91">
            <a:extLst>
              <a:ext uri="{FF2B5EF4-FFF2-40B4-BE49-F238E27FC236}">
                <a16:creationId xmlns:a16="http://schemas.microsoft.com/office/drawing/2014/main" id="{96570CB4-156B-806F-4E2D-89AC95A93CA9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502913" y="2358315"/>
            <a:ext cx="331694" cy="503222"/>
          </a:xfrm>
        </p:spPr>
        <p:txBody>
          <a:bodyPr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O:</a:t>
            </a:r>
            <a:br>
              <a:rPr lang="en-US" dirty="0"/>
            </a:br>
            <a:r>
              <a:rPr lang="en-US" dirty="0"/>
              <a:t>M:</a:t>
            </a:r>
            <a:br>
              <a:rPr lang="en-US" dirty="0"/>
            </a:br>
            <a:r>
              <a:rPr lang="en-US" dirty="0"/>
              <a:t>F:</a:t>
            </a:r>
          </a:p>
        </p:txBody>
      </p:sp>
    </p:spTree>
    <p:extLst>
      <p:ext uri="{BB962C8B-B14F-4D97-AF65-F5344CB8AC3E}">
        <p14:creationId xmlns:p14="http://schemas.microsoft.com/office/powerpoint/2010/main" val="42515812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347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1915011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_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0BA73D-4886-5ACC-231F-4860B74CC7E1}"/>
              </a:ext>
            </a:extLst>
          </p:cNvPr>
          <p:cNvSpPr/>
          <p:nvPr userDrawn="1"/>
        </p:nvSpPr>
        <p:spPr>
          <a:xfrm>
            <a:off x="396607" y="3161841"/>
            <a:ext cx="2324559" cy="2003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121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9435509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9/9/2024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</a:t>
            </a:r>
            <a:r>
              <a:rPr lang="en-US" sz="800" dirty="0" err="1">
                <a:solidFill>
                  <a:schemeClr val="bg1"/>
                </a:solidFill>
              </a:rPr>
              <a:t>TruStage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7827556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9/9/2024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636072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5FED9-FB33-AF74-E2CF-D334A066B89A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3211565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123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Half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69E9E-E1C5-702F-DF82-1A2F9B5B8F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8602-0403-CEEE-7347-CC6A0CE45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92" y="2605401"/>
            <a:ext cx="5214937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7AA96E-28C8-B611-D2C9-F59DC1A4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89328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4737CE8-1CE3-E1F5-E5DE-195220C14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829" y="1940798"/>
            <a:ext cx="5200943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96860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>
            <a:extLst>
              <a:ext uri="{FF2B5EF4-FFF2-40B4-BE49-F238E27FC236}">
                <a16:creationId xmlns:a16="http://schemas.microsoft.com/office/drawing/2014/main" id="{8BC3F386-5DF0-3FD5-3242-4FF517512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0" y="1600200"/>
            <a:ext cx="10058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" name="Picture 5" descr="culogo">
            <a:extLst>
              <a:ext uri="{FF2B5EF4-FFF2-40B4-BE49-F238E27FC236}">
                <a16:creationId xmlns:a16="http://schemas.microsoft.com/office/drawing/2014/main" id="{38E67116-4A07-DDAC-51C5-58845A5D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7151" y="-12806363"/>
            <a:ext cx="10295467" cy="737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12800" y="609600"/>
            <a:ext cx="10363200" cy="838200"/>
          </a:xfrm>
          <a:prstGeom prst="rect">
            <a:avLst/>
          </a:prstGeom>
          <a:noFill/>
        </p:spPr>
        <p:txBody>
          <a:bodyPr bIns="45720" anchor="ctr"/>
          <a:lstStyle>
            <a:lvl1pPr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14400" y="1828800"/>
            <a:ext cx="10363200" cy="43434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670213"/>
      </p:ext>
    </p:extLst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BE7B345-D49E-2D13-F164-BCA26E0CFC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7F6ECF31-6F53-8A6A-FED6-4E82FEE84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000" y="1905000"/>
            <a:ext cx="2078837" cy="756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838830" y="6498464"/>
            <a:ext cx="7757122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9/9/2024</a:t>
            </a:fld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B05D57B-5900-E744-6334-385297C06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619250"/>
            <a:ext cx="5373687" cy="4457699"/>
          </a:xfrm>
          <a:solidFill>
            <a:schemeClr val="bg1"/>
          </a:solidFill>
        </p:spPr>
        <p:txBody>
          <a:bodyPr wrap="square" lIns="320040" tIns="1280160" rIns="274320">
            <a:noAutofit/>
          </a:bodyPr>
          <a:lstStyle>
            <a:lvl1pPr marL="54864">
              <a:spcAft>
                <a:spcPts val="2000"/>
              </a:spcAft>
              <a:defRPr sz="5000" b="1">
                <a:solidFill>
                  <a:schemeClr val="accent1"/>
                </a:solidFill>
              </a:defRPr>
            </a:lvl1pPr>
            <a:lvl2pPr marL="6350" indent="0">
              <a:spcAft>
                <a:spcPts val="200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54864" indent="0">
              <a:buFontTx/>
              <a:buNone/>
              <a:tabLst/>
              <a:defRPr sz="1800" b="1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D016865-E0A3-175C-1AD6-CDAB696F33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1999" y="1905000"/>
            <a:ext cx="2078837" cy="798166"/>
          </a:xfrm>
          <a:blipFill>
            <a:blip r:embed="rId4"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/>
              <a:t>TruStage</a:t>
            </a:r>
            <a:r>
              <a:rPr lang="en-US" dirty="0"/>
              <a:t> Logo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E12EB09-FA18-936C-5A9B-30DF2EDD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285" y="5292052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1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0C28CA3-53E1-1ED6-FED0-58FA865DB5B8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1044237" cy="1012914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825625"/>
            <a:ext cx="84969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7126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15AA-019B-084B-8AD6-0CF12FFBD72D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305" y="6452315"/>
            <a:ext cx="4114800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kern="0" dirty="0"/>
              <a:t>For internal usage only. </a:t>
            </a:r>
            <a:r>
              <a:rPr lang="en-US" dirty="0"/>
              <a:t>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0087" y="6452315"/>
            <a:ext cx="350413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09671D5-E847-A742-BF87-E2238E7CB9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7AA0E1-A650-2AC5-C39B-5DADC4F0A45D}"/>
              </a:ext>
            </a:extLst>
          </p:cNvPr>
          <p:cNvCxnSpPr>
            <a:cxnSpLocks/>
          </p:cNvCxnSpPr>
          <p:nvPr userDrawn="1"/>
        </p:nvCxnSpPr>
        <p:spPr>
          <a:xfrm>
            <a:off x="11231105" y="6497833"/>
            <a:ext cx="0" cy="1994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7">
            <a:extLst>
              <a:ext uri="{FF2B5EF4-FFF2-40B4-BE49-F238E27FC236}">
                <a16:creationId xmlns:a16="http://schemas.microsoft.com/office/drawing/2014/main" id="{A44C6E51-B487-DF05-520B-8BE42BC3637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5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2" r:id="rId2"/>
    <p:sldLayoutId id="2147483710" r:id="rId3"/>
    <p:sldLayoutId id="2147483673" r:id="rId4"/>
    <p:sldLayoutId id="2147483711" r:id="rId5"/>
    <p:sldLayoutId id="2147483703" r:id="rId6"/>
    <p:sldLayoutId id="2147483712" r:id="rId7"/>
    <p:sldLayoutId id="2147483698" r:id="rId8"/>
    <p:sldLayoutId id="2147483697" r:id="rId9"/>
    <p:sldLayoutId id="2147483704" r:id="rId10"/>
    <p:sldLayoutId id="2147483699" r:id="rId11"/>
    <p:sldLayoutId id="2147483675" r:id="rId12"/>
    <p:sldLayoutId id="2147483690" r:id="rId13"/>
    <p:sldLayoutId id="2147483691" r:id="rId14"/>
    <p:sldLayoutId id="2147483692" r:id="rId15"/>
    <p:sldLayoutId id="2147483705" r:id="rId16"/>
    <p:sldLayoutId id="2147483693" r:id="rId17"/>
    <p:sldLayoutId id="2147483674" r:id="rId18"/>
    <p:sldLayoutId id="2147483700" r:id="rId19"/>
    <p:sldLayoutId id="2147483684" r:id="rId20"/>
    <p:sldLayoutId id="2147483687" r:id="rId21"/>
    <p:sldLayoutId id="2147483688" r:id="rId22"/>
    <p:sldLayoutId id="2147483689" r:id="rId23"/>
    <p:sldLayoutId id="2147483678" r:id="rId24"/>
    <p:sldLayoutId id="2147483679" r:id="rId25"/>
    <p:sldLayoutId id="2147483709" r:id="rId26"/>
    <p:sldLayoutId id="2147483713" r:id="rId27"/>
    <p:sldLayoutId id="2147483714" r:id="rId28"/>
    <p:sldLayoutId id="2147483707" r:id="rId29"/>
    <p:sldLayoutId id="2147483708" r:id="rId30"/>
    <p:sldLayoutId id="2147483706" r:id="rId31"/>
    <p:sldLayoutId id="2147483715" r:id="rId32"/>
    <p:sldLayoutId id="2147483716" r:id="rId33"/>
    <p:sldLayoutId id="2147483807" r:id="rId3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1500" kern="1200">
          <a:solidFill>
            <a:schemeClr val="bg2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460375" indent="-2301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685800" indent="-22542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35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tabLst/>
        <a:defRPr sz="15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98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pos="73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90"/>
            <a:ext cx="10515600" cy="359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1065B596-FDB1-574E-ADDC-6B67B4835E9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12116"/>
            <a:ext cx="1295400" cy="561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FCCDEE-617C-6E41-AC51-EF5C5EA633B2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accent2"/>
                </a:solidFill>
              </a:rPr>
              <a:t>© Credit Union National Association 2020.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3508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0C28CA3-53E1-1ED6-FED0-58FA865DB5B8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1044237" cy="1012914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825625"/>
            <a:ext cx="84969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7126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15AA-019B-084B-8AD6-0CF12FFBD72D}" type="datetime1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305" y="6452315"/>
            <a:ext cx="4114800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kern="0" dirty="0"/>
              <a:t>For internal usage only. </a:t>
            </a:r>
            <a:r>
              <a:rPr lang="en-US" dirty="0"/>
              <a:t>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0087" y="6452315"/>
            <a:ext cx="350413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09671D5-E847-A742-BF87-E2238E7CB9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7AA0E1-A650-2AC5-C39B-5DADC4F0A45D}"/>
              </a:ext>
            </a:extLst>
          </p:cNvPr>
          <p:cNvCxnSpPr>
            <a:cxnSpLocks/>
          </p:cNvCxnSpPr>
          <p:nvPr userDrawn="1"/>
        </p:nvCxnSpPr>
        <p:spPr>
          <a:xfrm>
            <a:off x="11231105" y="6497833"/>
            <a:ext cx="0" cy="1994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7">
            <a:extLst>
              <a:ext uri="{FF2B5EF4-FFF2-40B4-BE49-F238E27FC236}">
                <a16:creationId xmlns:a16="http://schemas.microsoft.com/office/drawing/2014/main" id="{A44C6E51-B487-DF05-520B-8BE42BC3637B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7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1500" kern="1200">
          <a:solidFill>
            <a:schemeClr val="bg2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460375" indent="-2301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685800" indent="-22542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35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tabLst/>
        <a:defRPr sz="15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98">
          <p15:clr>
            <a:srgbClr val="F26B43"/>
          </p15:clr>
        </p15:guide>
        <p15:guide id="4" pos="363">
          <p15:clr>
            <a:srgbClr val="F26B43"/>
          </p15:clr>
        </p15:guide>
        <p15:guide id="5" pos="7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rick@cunamutua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4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3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1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3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3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5301" y="1942011"/>
            <a:ext cx="7636189" cy="2474011"/>
          </a:xfrm>
        </p:spPr>
        <p:txBody>
          <a:bodyPr/>
          <a:lstStyle/>
          <a:p>
            <a:pPr algn="ctr"/>
            <a:r>
              <a:rPr lang="en-US" dirty="0"/>
              <a:t>Economic &amp; Credit Union Update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969335" y="5375107"/>
            <a:ext cx="2096576" cy="470879"/>
          </a:xfrm>
        </p:spPr>
        <p:txBody>
          <a:bodyPr/>
          <a:lstStyle/>
          <a:p>
            <a:pPr algn="ctr"/>
            <a:r>
              <a:rPr lang="en-US" sz="2400" dirty="0"/>
              <a:t>August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EAA7F-5CB6-48A5-B44A-3CA17AB44089}"/>
              </a:ext>
            </a:extLst>
          </p:cNvPr>
          <p:cNvSpPr txBox="1"/>
          <p:nvPr/>
        </p:nvSpPr>
        <p:spPr>
          <a:xfrm>
            <a:off x="148641" y="5244191"/>
            <a:ext cx="27727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292934"/>
                </a:solidFill>
              </a:rPr>
              <a:t>If you have any questions or comments, please contact: </a:t>
            </a:r>
          </a:p>
          <a:p>
            <a:pPr>
              <a:defRPr/>
            </a:pPr>
            <a:r>
              <a:rPr lang="en-US" sz="1200" b="1" dirty="0">
                <a:solidFill>
                  <a:srgbClr val="292934"/>
                </a:solidFill>
              </a:rPr>
              <a:t>Steven Rick, Chief Economist</a:t>
            </a:r>
          </a:p>
          <a:p>
            <a:pPr>
              <a:defRPr/>
            </a:pPr>
            <a:r>
              <a:rPr lang="en-US" sz="1200" dirty="0" err="1">
                <a:solidFill>
                  <a:srgbClr val="292934"/>
                </a:solidFill>
              </a:rPr>
              <a:t>Trustage</a:t>
            </a:r>
            <a:r>
              <a:rPr lang="en-US" sz="1200" dirty="0">
                <a:solidFill>
                  <a:srgbClr val="292934"/>
                </a:solidFill>
              </a:rPr>
              <a:t> - Economics</a:t>
            </a:r>
          </a:p>
          <a:p>
            <a:pPr>
              <a:defRPr/>
            </a:pPr>
            <a:r>
              <a:rPr lang="en-US" sz="1200" dirty="0">
                <a:solidFill>
                  <a:srgbClr val="292934"/>
                </a:solidFill>
              </a:rPr>
              <a:t>800.356.2644, Ext. 665.5454</a:t>
            </a:r>
          </a:p>
          <a:p>
            <a:pPr>
              <a:defRPr/>
            </a:pPr>
            <a:r>
              <a:rPr lang="en-US" sz="1200" dirty="0">
                <a:solidFill>
                  <a:srgbClr val="292934"/>
                </a:solidFill>
                <a:hlinkClick r:id="rId3"/>
              </a:rPr>
              <a:t>Steve.rick@TruStage.com</a:t>
            </a:r>
            <a:r>
              <a:rPr lang="en-US" sz="1200" dirty="0">
                <a:solidFill>
                  <a:srgbClr val="29293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1383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Slower Economic Growth for Next 2 Years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5877BE0-5471-4C43-BA5C-E86E66D70FDD}"/>
              </a:ext>
            </a:extLst>
          </p:cNvPr>
          <p:cNvSpPr txBox="1"/>
          <p:nvPr/>
        </p:nvSpPr>
        <p:spPr>
          <a:xfrm>
            <a:off x="4127316" y="3271597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</p:spTree>
    <p:extLst>
      <p:ext uri="{BB962C8B-B14F-4D97-AF65-F5344CB8AC3E}">
        <p14:creationId xmlns:p14="http://schemas.microsoft.com/office/powerpoint/2010/main" val="12051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FA20514F-46BE-58D6-9FE2-25F673DB1B4B}"/>
              </a:ext>
            </a:extLst>
          </p:cNvPr>
          <p:cNvSpPr txBox="1"/>
          <p:nvPr/>
        </p:nvSpPr>
        <p:spPr>
          <a:xfrm>
            <a:off x="5694159" y="205740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13,020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37E0AF-E0BE-2CEB-C054-60758F98D219}"/>
              </a:ext>
            </a:extLst>
          </p:cNvPr>
          <p:cNvCxnSpPr>
            <a:cxnSpLocks/>
          </p:cNvCxnSpPr>
          <p:nvPr/>
        </p:nvCxnSpPr>
        <p:spPr>
          <a:xfrm>
            <a:off x="6587918" y="2308996"/>
            <a:ext cx="439862" cy="21903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160710" y="1150245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072812" y="2022433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</p:cNvCxnSpPr>
          <p:nvPr/>
        </p:nvCxnSpPr>
        <p:spPr>
          <a:xfrm flipV="1">
            <a:off x="9013773" y="2358790"/>
            <a:ext cx="0" cy="84539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8681245" y="3197345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9BA043B-F177-F089-C059-4A8AB2C5D379}"/>
              </a:ext>
            </a:extLst>
          </p:cNvPr>
          <p:cNvSpPr txBox="1"/>
          <p:nvPr/>
        </p:nvSpPr>
        <p:spPr>
          <a:xfrm>
            <a:off x="3616222" y="3082554"/>
            <a:ext cx="2466975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0.65% increase per year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7043863" y="3671855"/>
            <a:ext cx="0" cy="44602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96983" y="4117876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119033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FA20514F-46BE-58D6-9FE2-25F673DB1B4B}"/>
              </a:ext>
            </a:extLst>
          </p:cNvPr>
          <p:cNvSpPr txBox="1"/>
          <p:nvPr/>
        </p:nvSpPr>
        <p:spPr>
          <a:xfrm>
            <a:off x="5694159" y="205740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13,020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37E0AF-E0BE-2CEB-C054-60758F98D219}"/>
              </a:ext>
            </a:extLst>
          </p:cNvPr>
          <p:cNvCxnSpPr>
            <a:cxnSpLocks/>
          </p:cNvCxnSpPr>
          <p:nvPr/>
        </p:nvCxnSpPr>
        <p:spPr>
          <a:xfrm>
            <a:off x="6587918" y="2308996"/>
            <a:ext cx="439862" cy="21903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160710" y="1150245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072812" y="2022433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</p:cNvCxnSpPr>
          <p:nvPr/>
        </p:nvCxnSpPr>
        <p:spPr>
          <a:xfrm flipV="1">
            <a:off x="9013773" y="2358790"/>
            <a:ext cx="0" cy="84539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8681245" y="3197345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9BA043B-F177-F089-C059-4A8AB2C5D379}"/>
              </a:ext>
            </a:extLst>
          </p:cNvPr>
          <p:cNvSpPr txBox="1"/>
          <p:nvPr/>
        </p:nvSpPr>
        <p:spPr>
          <a:xfrm>
            <a:off x="3616222" y="3082554"/>
            <a:ext cx="2466975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0.65% increase per year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001209-E981-F9B7-C2FA-A1745C56C5D1}"/>
              </a:ext>
            </a:extLst>
          </p:cNvPr>
          <p:cNvCxnSpPr>
            <a:cxnSpLocks/>
          </p:cNvCxnSpPr>
          <p:nvPr/>
        </p:nvCxnSpPr>
        <p:spPr>
          <a:xfrm flipV="1">
            <a:off x="6963010" y="2585181"/>
            <a:ext cx="4036757" cy="23177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7043863" y="3671855"/>
            <a:ext cx="0" cy="44602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96983" y="4117876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229817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58939" y="217488"/>
          <a:ext cx="8739187" cy="6152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76914" imgH="4771986" progId="MSGraph.Chart.8">
                  <p:embed followColorScheme="full"/>
                </p:oleObj>
              </mc:Choice>
              <mc:Fallback>
                <p:oleObj name="Chart" r:id="rId2" imgW="6276914" imgH="4771986" progId="MSGraph.Chart.8">
                  <p:embed followColorScheme="full"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9" y="217488"/>
                        <a:ext cx="8739187" cy="6152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EFBFDA-0690-4EB9-A191-83F775F75427}"/>
              </a:ext>
            </a:extLst>
          </p:cNvPr>
          <p:cNvCxnSpPr>
            <a:cxnSpLocks/>
          </p:cNvCxnSpPr>
          <p:nvPr/>
        </p:nvCxnSpPr>
        <p:spPr>
          <a:xfrm>
            <a:off x="2212465" y="4442045"/>
            <a:ext cx="756804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E58C9C5-D630-4DFC-923D-9302397F2291}"/>
              </a:ext>
            </a:extLst>
          </p:cNvPr>
          <p:cNvSpPr txBox="1"/>
          <p:nvPr/>
        </p:nvSpPr>
        <p:spPr>
          <a:xfrm>
            <a:off x="7042454" y="3918825"/>
            <a:ext cx="150016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4.2% = 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Average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1D209E80-9692-9DFD-003A-31FD1616E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8486" y="4515249"/>
            <a:ext cx="86914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May 2024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0.3%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C555458A-EB12-25C9-3525-58A4333E32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79930" y="4782966"/>
            <a:ext cx="518555" cy="4616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22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Slower Economic Growth for Next 2 Years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5877BE0-5471-4C43-BA5C-E86E66D70FDD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5C35B55-A70B-D536-4B39-1A14CCC22E55}"/>
              </a:ext>
            </a:extLst>
          </p:cNvPr>
          <p:cNvCxnSpPr>
            <a:cxnSpLocks/>
          </p:cNvCxnSpPr>
          <p:nvPr/>
        </p:nvCxnSpPr>
        <p:spPr>
          <a:xfrm>
            <a:off x="9811769" y="2155972"/>
            <a:ext cx="0" cy="11997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9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7839" y="145564"/>
            <a:ext cx="11024355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Slower Economic Growth for Next 2 Years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1"/>
          <a:ext cx="11165745" cy="563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5877BE0-5471-4C43-BA5C-E86E66D70FDD}"/>
              </a:ext>
            </a:extLst>
          </p:cNvPr>
          <p:cNvSpPr txBox="1"/>
          <p:nvPr/>
        </p:nvSpPr>
        <p:spPr>
          <a:xfrm>
            <a:off x="4136841" y="3198356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5C35B55-A70B-D536-4B39-1A14CCC22E55}"/>
              </a:ext>
            </a:extLst>
          </p:cNvPr>
          <p:cNvCxnSpPr>
            <a:cxnSpLocks/>
          </p:cNvCxnSpPr>
          <p:nvPr/>
        </p:nvCxnSpPr>
        <p:spPr>
          <a:xfrm>
            <a:off x="9811769" y="2155972"/>
            <a:ext cx="0" cy="11997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>
            <a:extLst>
              <a:ext uri="{FF2B5EF4-FFF2-40B4-BE49-F238E27FC236}">
                <a16:creationId xmlns:a16="http://schemas.microsoft.com/office/drawing/2014/main" id="{7C81E9BA-26BD-E01E-F5FA-6EF836ED88FB}"/>
              </a:ext>
            </a:extLst>
          </p:cNvPr>
          <p:cNvSpPr txBox="1"/>
          <p:nvPr/>
        </p:nvSpPr>
        <p:spPr>
          <a:xfrm>
            <a:off x="9068344" y="4996804"/>
            <a:ext cx="1946402" cy="56509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and variable lags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Monetary Policy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2009FF-F865-7449-35C8-EB1010F84D6F}"/>
              </a:ext>
            </a:extLst>
          </p:cNvPr>
          <p:cNvCxnSpPr>
            <a:cxnSpLocks/>
          </p:cNvCxnSpPr>
          <p:nvPr/>
        </p:nvCxnSpPr>
        <p:spPr>
          <a:xfrm flipV="1">
            <a:off x="9890620" y="4341181"/>
            <a:ext cx="0" cy="6556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693BC5-7912-B4FC-695E-A862F4A2CB79}"/>
              </a:ext>
            </a:extLst>
          </p:cNvPr>
          <p:cNvCxnSpPr>
            <a:cxnSpLocks/>
          </p:cNvCxnSpPr>
          <p:nvPr/>
        </p:nvCxnSpPr>
        <p:spPr>
          <a:xfrm flipV="1">
            <a:off x="10152077" y="4341181"/>
            <a:ext cx="0" cy="6486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84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85D7244-9B5B-CE8E-9673-5EB1F317C83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55959496"/>
              </p:ext>
            </p:extLst>
          </p:nvPr>
        </p:nvGraphicFramePr>
        <p:xfrm>
          <a:off x="239712" y="155284"/>
          <a:ext cx="11781712" cy="659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981599" imgH="5505283" progId="MSGraph.Chart.8">
                  <p:embed followColorScheme="full"/>
                </p:oleObj>
              </mc:Choice>
              <mc:Fallback>
                <p:oleObj name="Chart" r:id="rId2" imgW="5981599" imgH="5505283" progId="MSGraph.Chart.8">
                  <p:embed followColorScheme="full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85D7244-9B5B-CE8E-9673-5EB1F317C83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" y="155284"/>
                        <a:ext cx="11781712" cy="6597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F5D810-D262-6154-F57D-AA20FFE19AA0}"/>
              </a:ext>
            </a:extLst>
          </p:cNvPr>
          <p:cNvCxnSpPr>
            <a:cxnSpLocks/>
          </p:cNvCxnSpPr>
          <p:nvPr/>
        </p:nvCxnSpPr>
        <p:spPr>
          <a:xfrm flipH="1">
            <a:off x="11291582" y="4414902"/>
            <a:ext cx="167779" cy="350045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C82D0A-5451-22B0-41EB-3D6D7013FCA8}"/>
              </a:ext>
            </a:extLst>
          </p:cNvPr>
          <p:cNvSpPr txBox="1"/>
          <p:nvPr/>
        </p:nvSpPr>
        <p:spPr>
          <a:xfrm>
            <a:off x="11037960" y="4100096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4.3%</a:t>
            </a:r>
          </a:p>
        </p:txBody>
      </p:sp>
    </p:spTree>
    <p:extLst>
      <p:ext uri="{BB962C8B-B14F-4D97-AF65-F5344CB8AC3E}">
        <p14:creationId xmlns:p14="http://schemas.microsoft.com/office/powerpoint/2010/main" val="36521003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85D7244-9B5B-CE8E-9673-5EB1F317C83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13521528"/>
              </p:ext>
            </p:extLst>
          </p:nvPr>
        </p:nvGraphicFramePr>
        <p:xfrm>
          <a:off x="239712" y="155284"/>
          <a:ext cx="11781712" cy="659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981599" imgH="5505283" progId="MSGraph.Chart.8">
                  <p:embed followColorScheme="full"/>
                </p:oleObj>
              </mc:Choice>
              <mc:Fallback>
                <p:oleObj name="Chart" r:id="rId2" imgW="5981599" imgH="5505283" progId="MSGraph.Chart.8">
                  <p:embed followColorScheme="full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85D7244-9B5B-CE8E-9673-5EB1F317C83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" y="155284"/>
                        <a:ext cx="11781712" cy="6597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F5D810-D262-6154-F57D-AA20FFE19AA0}"/>
              </a:ext>
            </a:extLst>
          </p:cNvPr>
          <p:cNvCxnSpPr>
            <a:cxnSpLocks/>
          </p:cNvCxnSpPr>
          <p:nvPr/>
        </p:nvCxnSpPr>
        <p:spPr>
          <a:xfrm>
            <a:off x="10276514" y="4244829"/>
            <a:ext cx="427838" cy="453006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C82D0A-5451-22B0-41EB-3D6D7013FCA8}"/>
              </a:ext>
            </a:extLst>
          </p:cNvPr>
          <p:cNvSpPr txBox="1"/>
          <p:nvPr/>
        </p:nvSpPr>
        <p:spPr>
          <a:xfrm>
            <a:off x="9942449" y="3940705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0.84%</a:t>
            </a:r>
          </a:p>
        </p:txBody>
      </p:sp>
    </p:spTree>
    <p:extLst>
      <p:ext uri="{BB962C8B-B14F-4D97-AF65-F5344CB8AC3E}">
        <p14:creationId xmlns:p14="http://schemas.microsoft.com/office/powerpoint/2010/main" val="5437058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85D7244-9B5B-CE8E-9673-5EB1F317C83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31746401"/>
              </p:ext>
            </p:extLst>
          </p:nvPr>
        </p:nvGraphicFramePr>
        <p:xfrm>
          <a:off x="239712" y="155284"/>
          <a:ext cx="11781712" cy="659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981599" imgH="5505283" progId="MSGraph.Chart.8">
                  <p:embed followColorScheme="full"/>
                </p:oleObj>
              </mc:Choice>
              <mc:Fallback>
                <p:oleObj name="Chart" r:id="rId2" imgW="5981599" imgH="5505283" progId="MSGraph.Chart.8">
                  <p:embed followColorScheme="full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85D7244-9B5B-CE8E-9673-5EB1F317C83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" y="155284"/>
                        <a:ext cx="11781712" cy="6597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F5D810-D262-6154-F57D-AA20FFE19AA0}"/>
              </a:ext>
            </a:extLst>
          </p:cNvPr>
          <p:cNvCxnSpPr>
            <a:cxnSpLocks/>
          </p:cNvCxnSpPr>
          <p:nvPr/>
        </p:nvCxnSpPr>
        <p:spPr>
          <a:xfrm>
            <a:off x="10528183" y="4255511"/>
            <a:ext cx="192947" cy="417157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C82D0A-5451-22B0-41EB-3D6D7013FCA8}"/>
              </a:ext>
            </a:extLst>
          </p:cNvPr>
          <p:cNvSpPr txBox="1"/>
          <p:nvPr/>
        </p:nvSpPr>
        <p:spPr>
          <a:xfrm>
            <a:off x="10180787" y="3968165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0.84%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05ABC-E267-8098-BF49-9482F0B8ACCA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0.75%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accent6"/>
                </a:solidFill>
                <a:latin typeface="Arial"/>
              </a:rPr>
              <a:t>Natural Delinquency Rate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FE63F0-579A-F95B-7EA7-C5F7E157C380}"/>
              </a:ext>
            </a:extLst>
          </p:cNvPr>
          <p:cNvCxnSpPr>
            <a:cxnSpLocks/>
          </p:cNvCxnSpPr>
          <p:nvPr/>
        </p:nvCxnSpPr>
        <p:spPr>
          <a:xfrm flipV="1">
            <a:off x="6670646" y="4915949"/>
            <a:ext cx="0" cy="385171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9282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3C4B8A9-6EF7-4D92-123F-3CA61FDFC68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62370070"/>
              </p:ext>
            </p:extLst>
          </p:nvPr>
        </p:nvGraphicFramePr>
        <p:xfrm>
          <a:off x="226503" y="117447"/>
          <a:ext cx="11828477" cy="660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534056" imgH="6448489" progId="MSGraph.Chart.8">
                  <p:embed followColorScheme="full"/>
                </p:oleObj>
              </mc:Choice>
              <mc:Fallback>
                <p:oleObj name="Chart" r:id="rId2" imgW="6534056" imgH="6448489" progId="MSGraph.Chart.8">
                  <p:embed followColorScheme="full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3C4B8A9-6EF7-4D92-123F-3CA61FDFC68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03" y="117447"/>
                        <a:ext cx="11828477" cy="6602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78424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3C4B8A9-6EF7-4D92-123F-3CA61FDFC68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05432075"/>
              </p:ext>
            </p:extLst>
          </p:nvPr>
        </p:nvGraphicFramePr>
        <p:xfrm>
          <a:off x="226503" y="117447"/>
          <a:ext cx="11828477" cy="660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534056" imgH="6448489" progId="MSGraph.Chart.8">
                  <p:embed followColorScheme="full"/>
                </p:oleObj>
              </mc:Choice>
              <mc:Fallback>
                <p:oleObj name="Chart" r:id="rId2" imgW="6534056" imgH="6448489" progId="MSGraph.Chart.8">
                  <p:embed followColorScheme="full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3C4B8A9-6EF7-4D92-123F-3CA61FDFC68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03" y="117447"/>
                        <a:ext cx="11828477" cy="6602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B4DA7B2-DE75-F32D-995E-8CC0150ECAD3}"/>
              </a:ext>
            </a:extLst>
          </p:cNvPr>
          <p:cNvCxnSpPr>
            <a:cxnSpLocks/>
          </p:cNvCxnSpPr>
          <p:nvPr/>
        </p:nvCxnSpPr>
        <p:spPr>
          <a:xfrm>
            <a:off x="10058400" y="2802009"/>
            <a:ext cx="536896" cy="48865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90EAFC1-EC03-7EF3-FE45-1FE6FD032D1D}"/>
              </a:ext>
            </a:extLst>
          </p:cNvPr>
          <p:cNvSpPr txBox="1"/>
          <p:nvPr/>
        </p:nvSpPr>
        <p:spPr>
          <a:xfrm>
            <a:off x="9363609" y="2574130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0.80%</a:t>
            </a:r>
          </a:p>
        </p:txBody>
      </p:sp>
    </p:spTree>
    <p:extLst>
      <p:ext uri="{BB962C8B-B14F-4D97-AF65-F5344CB8AC3E}">
        <p14:creationId xmlns:p14="http://schemas.microsoft.com/office/powerpoint/2010/main" val="336632445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3C4B8A9-6EF7-4D92-123F-3CA61FDFC68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31028405"/>
              </p:ext>
            </p:extLst>
          </p:nvPr>
        </p:nvGraphicFramePr>
        <p:xfrm>
          <a:off x="226503" y="117447"/>
          <a:ext cx="11828477" cy="660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534056" imgH="6448489" progId="MSGraph.Chart.8">
                  <p:embed followColorScheme="full"/>
                </p:oleObj>
              </mc:Choice>
              <mc:Fallback>
                <p:oleObj name="Chart" r:id="rId2" imgW="6534056" imgH="6448489" progId="MSGraph.Chart.8">
                  <p:embed followColorScheme="full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3C4B8A9-6EF7-4D92-123F-3CA61FDFC68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03" y="117447"/>
                        <a:ext cx="11828477" cy="6602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B4DA7B2-DE75-F32D-995E-8CC0150ECAD3}"/>
              </a:ext>
            </a:extLst>
          </p:cNvPr>
          <p:cNvCxnSpPr>
            <a:cxnSpLocks/>
          </p:cNvCxnSpPr>
          <p:nvPr/>
        </p:nvCxnSpPr>
        <p:spPr>
          <a:xfrm>
            <a:off x="10058400" y="2802009"/>
            <a:ext cx="536896" cy="48865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90EAFC1-EC03-7EF3-FE45-1FE6FD032D1D}"/>
              </a:ext>
            </a:extLst>
          </p:cNvPr>
          <p:cNvSpPr txBox="1"/>
          <p:nvPr/>
        </p:nvSpPr>
        <p:spPr>
          <a:xfrm>
            <a:off x="9363609" y="2574130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2CD1E-D5B2-07E8-761D-ABA86A5C0EB7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C000"/>
                </a:solidFill>
                <a:latin typeface="Arial"/>
              </a:rPr>
              <a:t>Natural Charge-off Rate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3523A7-EF6E-CA3F-5616-4CC55B4FD157}"/>
              </a:ext>
            </a:extLst>
          </p:cNvPr>
          <p:cNvCxnSpPr>
            <a:cxnSpLocks/>
          </p:cNvCxnSpPr>
          <p:nvPr/>
        </p:nvCxnSpPr>
        <p:spPr>
          <a:xfrm flipV="1">
            <a:off x="6737758" y="4353886"/>
            <a:ext cx="0" cy="967482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1932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>
            <a:extLst>
              <a:ext uri="{FF2B5EF4-FFF2-40B4-BE49-F238E27FC236}">
                <a16:creationId xmlns:a16="http://schemas.microsoft.com/office/drawing/2014/main" id="{83D07BBD-1009-493D-9397-B28FB60F0F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271132"/>
              </p:ext>
            </p:extLst>
          </p:nvPr>
        </p:nvGraphicFramePr>
        <p:xfrm>
          <a:off x="1651000" y="57150"/>
          <a:ext cx="8940800" cy="633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86515" imgH="4590921" progId="MSGraph.Chart.8">
                  <p:embed followColorScheme="full"/>
                </p:oleObj>
              </mc:Choice>
              <mc:Fallback>
                <p:oleObj name="Chart" r:id="rId2" imgW="5886515" imgH="4590921" progId="MSGraph.Chart.8">
                  <p:embed followColorScheme="full"/>
                  <p:pic>
                    <p:nvPicPr>
                      <p:cNvPr id="117762" name="Object 2">
                        <a:extLst>
                          <a:ext uri="{FF2B5EF4-FFF2-40B4-BE49-F238E27FC236}">
                            <a16:creationId xmlns:a16="http://schemas.microsoft.com/office/drawing/2014/main" id="{83D07BBD-1009-493D-9397-B28FB60F0F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7150"/>
                        <a:ext cx="8940800" cy="633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3" name="TextBox 1">
            <a:extLst>
              <a:ext uri="{FF2B5EF4-FFF2-40B4-BE49-F238E27FC236}">
                <a16:creationId xmlns:a16="http://schemas.microsoft.com/office/drawing/2014/main" id="{DF12F2C3-3E54-49DF-AD52-5453CD6C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98" y="1262704"/>
            <a:ext cx="2895600" cy="8302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Job Openings Rate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the number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job openings on the last business day of the month as a percent of total employment plus job openings.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EAACA8-2122-45FB-A6C3-09B53B14D5E1}"/>
              </a:ext>
            </a:extLst>
          </p:cNvPr>
          <p:cNvSpPr txBox="1"/>
          <p:nvPr/>
        </p:nvSpPr>
        <p:spPr>
          <a:xfrm>
            <a:off x="9519968" y="2860588"/>
            <a:ext cx="505267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D12D0-1DDA-4D0D-BFE8-91F39544A35D}"/>
              </a:ext>
            </a:extLst>
          </p:cNvPr>
          <p:cNvSpPr txBox="1"/>
          <p:nvPr/>
        </p:nvSpPr>
        <p:spPr>
          <a:xfrm>
            <a:off x="9519966" y="2583589"/>
            <a:ext cx="505267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5.0%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DE3D5C-03D6-2E73-3C1F-F1690DBB4519}"/>
              </a:ext>
            </a:extLst>
          </p:cNvPr>
          <p:cNvCxnSpPr>
            <a:cxnSpLocks/>
          </p:cNvCxnSpPr>
          <p:nvPr/>
        </p:nvCxnSpPr>
        <p:spPr>
          <a:xfrm>
            <a:off x="2419398" y="3720413"/>
            <a:ext cx="735320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C0CE3486-134B-0053-443E-9F6B0DB16813}"/>
              </a:ext>
            </a:extLst>
          </p:cNvPr>
          <p:cNvSpPr txBox="1"/>
          <p:nvPr/>
        </p:nvSpPr>
        <p:spPr>
          <a:xfrm>
            <a:off x="5426149" y="3730825"/>
            <a:ext cx="2211976" cy="670613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3.5% Long Run Average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969A28-443B-0692-379E-BA513EAC6CF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6228" y="1587500"/>
            <a:ext cx="10739772" cy="472941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CE2651A-50A5-4D00-ABBE-5979A764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23544"/>
            <a:ext cx="8642350" cy="51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77799" indent="-177799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46" indent="-20478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606419" indent="-17144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3905" indent="-207961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031864" indent="-190499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489060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1946255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403451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860646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4174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Tx/>
              <a:buNone/>
              <a:tabLst/>
              <a:defRPr/>
            </a:pPr>
            <a:r>
              <a:rPr kumimoji="0" lang="en-US" sz="317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Annual Contraction Rate in CU Marketplace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DA90F-FE7E-53DD-E9A1-1825EF3D34E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11064" y="1587500"/>
            <a:ext cx="1943100" cy="28917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016ECB-28BF-4DB2-8EDD-9B3587B3FCB7}"/>
              </a:ext>
            </a:extLst>
          </p:cNvPr>
          <p:cNvCxnSpPr>
            <a:cxnSpLocks/>
          </p:cNvCxnSpPr>
          <p:nvPr/>
        </p:nvCxnSpPr>
        <p:spPr>
          <a:xfrm>
            <a:off x="7282614" y="1876673"/>
            <a:ext cx="0" cy="6735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A6A49C4-8A43-84DB-AA38-96F3CBC0F0B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65700" y="887413"/>
            <a:ext cx="2095500" cy="349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07BCB5-04FA-7981-9D0D-6D0CC873407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206875" y="1203325"/>
            <a:ext cx="3613150" cy="1778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F14727B-9EB1-93C5-33BC-559FF0BD6BE4}"/>
              </a:ext>
            </a:extLst>
          </p:cNvPr>
          <p:cNvCxnSpPr>
            <a:cxnSpLocks/>
          </p:cNvCxnSpPr>
          <p:nvPr/>
        </p:nvCxnSpPr>
        <p:spPr>
          <a:xfrm flipV="1">
            <a:off x="7424257" y="2181454"/>
            <a:ext cx="2835479" cy="1031529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7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623120" y="3593215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3.6%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38E4E4-C827-D524-D3E8-AF1C72E144A2}"/>
              </a:ext>
            </a:extLst>
          </p:cNvPr>
          <p:cNvSpPr txBox="1"/>
          <p:nvPr/>
        </p:nvSpPr>
        <p:spPr>
          <a:xfrm>
            <a:off x="2190750" y="6220773"/>
            <a:ext cx="195085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34357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623120" y="3593215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3.6%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A4839EE-EF7D-4627-B28D-C22A814997D5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1A675E-4364-439F-BEFA-A7D57B074E16}"/>
              </a:ext>
            </a:extLst>
          </p:cNvPr>
          <p:cNvCxnSpPr>
            <a:cxnSpLocks/>
          </p:cNvCxnSpPr>
          <p:nvPr/>
        </p:nvCxnSpPr>
        <p:spPr>
          <a:xfrm flipV="1">
            <a:off x="6853806" y="4857750"/>
            <a:ext cx="0" cy="1961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BC666144-BEAC-4F36-BD49-285EB95A9F21}"/>
              </a:ext>
            </a:extLst>
          </p:cNvPr>
          <p:cNvSpPr txBox="1"/>
          <p:nvPr/>
        </p:nvSpPr>
        <p:spPr>
          <a:xfrm>
            <a:off x="9623120" y="3916591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3.2%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9AC093-0626-E432-3630-FFC3C632454E}"/>
              </a:ext>
            </a:extLst>
          </p:cNvPr>
          <p:cNvSpPr txBox="1"/>
          <p:nvPr/>
        </p:nvSpPr>
        <p:spPr>
          <a:xfrm>
            <a:off x="2257425" y="6206726"/>
            <a:ext cx="195085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98555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623120" y="3593215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3.6%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A4839EE-EF7D-4627-B28D-C22A814997D5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1A675E-4364-439F-BEFA-A7D57B074E16}"/>
              </a:ext>
            </a:extLst>
          </p:cNvPr>
          <p:cNvCxnSpPr>
            <a:cxnSpLocks/>
          </p:cNvCxnSpPr>
          <p:nvPr/>
        </p:nvCxnSpPr>
        <p:spPr>
          <a:xfrm flipV="1">
            <a:off x="6853806" y="4857750"/>
            <a:ext cx="0" cy="1961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BC666144-BEAC-4F36-BD49-285EB95A9F21}"/>
              </a:ext>
            </a:extLst>
          </p:cNvPr>
          <p:cNvSpPr txBox="1"/>
          <p:nvPr/>
        </p:nvSpPr>
        <p:spPr>
          <a:xfrm>
            <a:off x="9623120" y="3916591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3.2%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1FBED83-C295-380B-5739-30FF1829D62E}"/>
              </a:ext>
            </a:extLst>
          </p:cNvPr>
          <p:cNvCxnSpPr>
            <a:cxnSpLocks/>
          </p:cNvCxnSpPr>
          <p:nvPr/>
        </p:nvCxnSpPr>
        <p:spPr>
          <a:xfrm>
            <a:off x="8883628" y="1645788"/>
            <a:ext cx="0" cy="37851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BA444BE-9F83-37B8-281E-9B0367D57DE0}"/>
              </a:ext>
            </a:extLst>
          </p:cNvPr>
          <p:cNvSpPr/>
          <p:nvPr/>
        </p:nvSpPr>
        <p:spPr>
          <a:xfrm>
            <a:off x="8512153" y="2024307"/>
            <a:ext cx="742951" cy="16882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6ADCEA-3590-36B5-2B5B-09801DB237AC}"/>
              </a:ext>
            </a:extLst>
          </p:cNvPr>
          <p:cNvSpPr txBox="1"/>
          <p:nvPr/>
        </p:nvSpPr>
        <p:spPr>
          <a:xfrm>
            <a:off x="2247900" y="6230298"/>
            <a:ext cx="195085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413841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623120" y="3593215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3.6%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A4839EE-EF7D-4627-B28D-C22A814997D5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1A675E-4364-439F-BEFA-A7D57B074E16}"/>
              </a:ext>
            </a:extLst>
          </p:cNvPr>
          <p:cNvCxnSpPr>
            <a:cxnSpLocks/>
          </p:cNvCxnSpPr>
          <p:nvPr/>
        </p:nvCxnSpPr>
        <p:spPr>
          <a:xfrm flipV="1">
            <a:off x="6853806" y="4857750"/>
            <a:ext cx="0" cy="1961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BC666144-BEAC-4F36-BD49-285EB95A9F21}"/>
              </a:ext>
            </a:extLst>
          </p:cNvPr>
          <p:cNvSpPr txBox="1"/>
          <p:nvPr/>
        </p:nvSpPr>
        <p:spPr>
          <a:xfrm>
            <a:off x="9623120" y="3916591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3.2%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1FBED83-C295-380B-5739-30FF1829D62E}"/>
              </a:ext>
            </a:extLst>
          </p:cNvPr>
          <p:cNvCxnSpPr>
            <a:cxnSpLocks/>
          </p:cNvCxnSpPr>
          <p:nvPr/>
        </p:nvCxnSpPr>
        <p:spPr>
          <a:xfrm>
            <a:off x="8883628" y="1645788"/>
            <a:ext cx="0" cy="37851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BA444BE-9F83-37B8-281E-9B0367D57DE0}"/>
              </a:ext>
            </a:extLst>
          </p:cNvPr>
          <p:cNvSpPr/>
          <p:nvPr/>
        </p:nvSpPr>
        <p:spPr>
          <a:xfrm>
            <a:off x="8512153" y="2024307"/>
            <a:ext cx="742951" cy="16882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5E106EE-0552-1007-0778-B418704A5CF4}"/>
              </a:ext>
            </a:extLst>
          </p:cNvPr>
          <p:cNvSpPr txBox="1"/>
          <p:nvPr/>
        </p:nvSpPr>
        <p:spPr>
          <a:xfrm>
            <a:off x="2500789" y="3593215"/>
            <a:ext cx="6754315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Takeaways: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shortage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Bargaining power shifted towards employees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turnover/churning/quits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wages and training costs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labor productivity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member satisfaction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8AD78-AF8C-9BCE-1AB9-3EE7F681AF53}"/>
              </a:ext>
            </a:extLst>
          </p:cNvPr>
          <p:cNvSpPr txBox="1"/>
          <p:nvPr/>
        </p:nvSpPr>
        <p:spPr>
          <a:xfrm>
            <a:off x="2209800" y="6219497"/>
            <a:ext cx="195085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284782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Inflation Approaching 2% Target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642423" y="372237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3.2%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0087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325773C-2026-686C-933C-91828CA29004}"/>
              </a:ext>
            </a:extLst>
          </p:cNvPr>
          <p:cNvSpPr txBox="1"/>
          <p:nvPr/>
        </p:nvSpPr>
        <p:spPr>
          <a:xfrm>
            <a:off x="2181225" y="6216142"/>
            <a:ext cx="195085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0254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642423" y="372237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3.2%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0087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6A383D-4711-38E8-286C-FB0070D83798}"/>
              </a:ext>
            </a:extLst>
          </p:cNvPr>
          <p:cNvSpPr txBox="1"/>
          <p:nvPr/>
        </p:nvSpPr>
        <p:spPr>
          <a:xfrm>
            <a:off x="3358592" y="1900021"/>
            <a:ext cx="533511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Real Interest Rate = Nominal Interest Rate – Inflation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13D85E-EABC-82C5-72E7-87B6CD21F6D1}"/>
              </a:ext>
            </a:extLst>
          </p:cNvPr>
          <p:cNvSpPr txBox="1"/>
          <p:nvPr/>
        </p:nvSpPr>
        <p:spPr>
          <a:xfrm>
            <a:off x="2383165" y="6192488"/>
            <a:ext cx="195085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F815385-368E-F99B-FEC3-6110D842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Inflation Approaching 2% Target</a:t>
            </a:r>
          </a:p>
        </p:txBody>
      </p:sp>
    </p:spTree>
    <p:extLst>
      <p:ext uri="{BB962C8B-B14F-4D97-AF65-F5344CB8AC3E}">
        <p14:creationId xmlns:p14="http://schemas.microsoft.com/office/powerpoint/2010/main" val="304069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642423" y="372237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3.2%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0087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6A383D-4711-38E8-286C-FB0070D83798}"/>
              </a:ext>
            </a:extLst>
          </p:cNvPr>
          <p:cNvSpPr txBox="1"/>
          <p:nvPr/>
        </p:nvSpPr>
        <p:spPr>
          <a:xfrm>
            <a:off x="3358592" y="1900021"/>
            <a:ext cx="514916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Real Interest Rate = Nominal Interest Rate – Inflation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2.15             =      5.35%                      -     3.2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94E7FD-5F43-5012-AFBB-669CA8484672}"/>
              </a:ext>
            </a:extLst>
          </p:cNvPr>
          <p:cNvSpPr txBox="1"/>
          <p:nvPr/>
        </p:nvSpPr>
        <p:spPr>
          <a:xfrm>
            <a:off x="2143125" y="6192488"/>
            <a:ext cx="195085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0A3F180-C2DB-80C2-DBD1-F7002F38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Inflation Approaching 2% Target</a:t>
            </a:r>
          </a:p>
        </p:txBody>
      </p:sp>
    </p:spTree>
    <p:extLst>
      <p:ext uri="{BB962C8B-B14F-4D97-AF65-F5344CB8AC3E}">
        <p14:creationId xmlns:p14="http://schemas.microsoft.com/office/powerpoint/2010/main" val="40929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662705" y="3534323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3.2%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19237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BAF1458E-FBF4-0046-B1DF-2BED11255F49}"/>
              </a:ext>
            </a:extLst>
          </p:cNvPr>
          <p:cNvSpPr txBox="1"/>
          <p:nvPr/>
        </p:nvSpPr>
        <p:spPr>
          <a:xfrm>
            <a:off x="9662705" y="403324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DFC14-F037-9C77-C21D-F33B35B4A5F3}"/>
              </a:ext>
            </a:extLst>
          </p:cNvPr>
          <p:cNvSpPr txBox="1"/>
          <p:nvPr/>
        </p:nvSpPr>
        <p:spPr>
          <a:xfrm>
            <a:off x="2124075" y="6192570"/>
            <a:ext cx="195085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A7FC294-DB02-3C26-80DE-C728ED3E5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Inflation Approaching 2% Target</a:t>
            </a:r>
          </a:p>
        </p:txBody>
      </p:sp>
    </p:spTree>
    <p:extLst>
      <p:ext uri="{BB962C8B-B14F-4D97-AF65-F5344CB8AC3E}">
        <p14:creationId xmlns:p14="http://schemas.microsoft.com/office/powerpoint/2010/main" val="285727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523051" y="3534323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3.2%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19237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BAF1458E-FBF4-0046-B1DF-2BED11255F49}"/>
              </a:ext>
            </a:extLst>
          </p:cNvPr>
          <p:cNvSpPr txBox="1"/>
          <p:nvPr/>
        </p:nvSpPr>
        <p:spPr>
          <a:xfrm>
            <a:off x="9646168" y="3973109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C80BC-54C4-528C-9A9A-A90C3E61DBA4}"/>
              </a:ext>
            </a:extLst>
          </p:cNvPr>
          <p:cNvSpPr txBox="1"/>
          <p:nvPr/>
        </p:nvSpPr>
        <p:spPr>
          <a:xfrm>
            <a:off x="2545832" y="3682412"/>
            <a:ext cx="4831766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Takeaways: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HH financial stress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loan delinquency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costs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Operating expenses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consumer confidence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10EEA-56FE-10CD-611E-1B02E81B2189}"/>
              </a:ext>
            </a:extLst>
          </p:cNvPr>
          <p:cNvSpPr txBox="1"/>
          <p:nvPr/>
        </p:nvSpPr>
        <p:spPr>
          <a:xfrm>
            <a:off x="2162175" y="6206617"/>
            <a:ext cx="1950853" cy="2462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Bureau of Labor Statistics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879C75E-B73D-BB84-DB35-95AB4547D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Inflation Approaching 2% Target</a:t>
            </a:r>
          </a:p>
        </p:txBody>
      </p:sp>
    </p:spTree>
    <p:extLst>
      <p:ext uri="{BB962C8B-B14F-4D97-AF65-F5344CB8AC3E}">
        <p14:creationId xmlns:p14="http://schemas.microsoft.com/office/powerpoint/2010/main" val="180634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63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015599"/>
              </p:ext>
            </p:extLst>
          </p:nvPr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5324383" y="5762831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2708116" y="3808907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</p:spTree>
    <p:extLst>
      <p:ext uri="{BB962C8B-B14F-4D97-AF65-F5344CB8AC3E}">
        <p14:creationId xmlns:p14="http://schemas.microsoft.com/office/powerpoint/2010/main" val="186862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338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Borrow short term,…                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56884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479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1" y="3687486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880295" y="4007978"/>
            <a:ext cx="1470171" cy="67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56884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375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1" y="3687486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880295" y="4007978"/>
            <a:ext cx="1470171" cy="67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56884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56A1E-C719-7707-F80A-AAEEA7FADA1E}"/>
              </a:ext>
            </a:extLst>
          </p:cNvPr>
          <p:cNvSpPr txBox="1"/>
          <p:nvPr/>
        </p:nvSpPr>
        <p:spPr>
          <a:xfrm>
            <a:off x="1433531" y="5038129"/>
            <a:ext cx="1211909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Buy 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14E208-E2DF-30A5-3FEC-FF6DF46AFA71}"/>
              </a:ext>
            </a:extLst>
          </p:cNvPr>
          <p:cNvSpPr txBox="1"/>
          <p:nvPr/>
        </p:nvSpPr>
        <p:spPr>
          <a:xfrm>
            <a:off x="2376330" y="3492252"/>
            <a:ext cx="129289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Sell High</a:t>
            </a:r>
          </a:p>
        </p:txBody>
      </p:sp>
    </p:spTree>
    <p:extLst>
      <p:ext uri="{BB962C8B-B14F-4D97-AF65-F5344CB8AC3E}">
        <p14:creationId xmlns:p14="http://schemas.microsoft.com/office/powerpoint/2010/main" val="1636073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563287" y="846714"/>
            <a:ext cx="713267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1" y="3687486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880295" y="4007978"/>
            <a:ext cx="1470171" cy="67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56884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56A1E-C719-7707-F80A-AAEEA7FADA1E}"/>
              </a:ext>
            </a:extLst>
          </p:cNvPr>
          <p:cNvSpPr txBox="1"/>
          <p:nvPr/>
        </p:nvSpPr>
        <p:spPr>
          <a:xfrm>
            <a:off x="1433531" y="5038129"/>
            <a:ext cx="1211909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Buy 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14E208-E2DF-30A5-3FEC-FF6DF46AFA71}"/>
              </a:ext>
            </a:extLst>
          </p:cNvPr>
          <p:cNvSpPr txBox="1"/>
          <p:nvPr/>
        </p:nvSpPr>
        <p:spPr>
          <a:xfrm>
            <a:off x="2376330" y="3492252"/>
            <a:ext cx="129289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Sell High</a:t>
            </a:r>
          </a:p>
        </p:txBody>
      </p:sp>
    </p:spTree>
    <p:extLst>
      <p:ext uri="{BB962C8B-B14F-4D97-AF65-F5344CB8AC3E}">
        <p14:creationId xmlns:p14="http://schemas.microsoft.com/office/powerpoint/2010/main" val="2438142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563287" y="846714"/>
            <a:ext cx="713267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Signals upcoming recession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1" y="3687486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880295" y="4007978"/>
            <a:ext cx="1470171" cy="67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56884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56A1E-C719-7707-F80A-AAEEA7FADA1E}"/>
              </a:ext>
            </a:extLst>
          </p:cNvPr>
          <p:cNvSpPr txBox="1"/>
          <p:nvPr/>
        </p:nvSpPr>
        <p:spPr>
          <a:xfrm>
            <a:off x="1433531" y="5038129"/>
            <a:ext cx="1211909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Buy 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14E208-E2DF-30A5-3FEC-FF6DF46AFA71}"/>
              </a:ext>
            </a:extLst>
          </p:cNvPr>
          <p:cNvSpPr txBox="1"/>
          <p:nvPr/>
        </p:nvSpPr>
        <p:spPr>
          <a:xfrm>
            <a:off x="2376330" y="3492252"/>
            <a:ext cx="129289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Sell High</a:t>
            </a:r>
          </a:p>
        </p:txBody>
      </p:sp>
    </p:spTree>
    <p:extLst>
      <p:ext uri="{BB962C8B-B14F-4D97-AF65-F5344CB8AC3E}">
        <p14:creationId xmlns:p14="http://schemas.microsoft.com/office/powerpoint/2010/main" val="903762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563287" y="846714"/>
            <a:ext cx="713267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Signals upcoming recession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Bad for banks/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1" y="3687486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880295" y="4007978"/>
            <a:ext cx="1470171" cy="67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56884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56A1E-C719-7707-F80A-AAEEA7FADA1E}"/>
              </a:ext>
            </a:extLst>
          </p:cNvPr>
          <p:cNvSpPr txBox="1"/>
          <p:nvPr/>
        </p:nvSpPr>
        <p:spPr>
          <a:xfrm>
            <a:off x="1433531" y="5038129"/>
            <a:ext cx="1211909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Buy 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14E208-E2DF-30A5-3FEC-FF6DF46AFA71}"/>
              </a:ext>
            </a:extLst>
          </p:cNvPr>
          <p:cNvSpPr txBox="1"/>
          <p:nvPr/>
        </p:nvSpPr>
        <p:spPr>
          <a:xfrm>
            <a:off x="2376330" y="3492252"/>
            <a:ext cx="129289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Sell High</a:t>
            </a:r>
          </a:p>
        </p:txBody>
      </p:sp>
    </p:spTree>
    <p:extLst>
      <p:ext uri="{BB962C8B-B14F-4D97-AF65-F5344CB8AC3E}">
        <p14:creationId xmlns:p14="http://schemas.microsoft.com/office/powerpoint/2010/main" val="1693868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563287" y="846714"/>
            <a:ext cx="713267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Signals upcoming recession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Bad for banks/CUs (carry trade, liquidity risk, credit contraction)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1" y="3687486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880295" y="4007978"/>
            <a:ext cx="1470171" cy="67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56884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56A1E-C719-7707-F80A-AAEEA7FADA1E}"/>
              </a:ext>
            </a:extLst>
          </p:cNvPr>
          <p:cNvSpPr txBox="1"/>
          <p:nvPr/>
        </p:nvSpPr>
        <p:spPr>
          <a:xfrm>
            <a:off x="1433531" y="5038129"/>
            <a:ext cx="1211909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Buy 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14E208-E2DF-30A5-3FEC-FF6DF46AFA71}"/>
              </a:ext>
            </a:extLst>
          </p:cNvPr>
          <p:cNvSpPr txBox="1"/>
          <p:nvPr/>
        </p:nvSpPr>
        <p:spPr>
          <a:xfrm>
            <a:off x="2376330" y="3492252"/>
            <a:ext cx="129289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Sell High</a:t>
            </a:r>
          </a:p>
        </p:txBody>
      </p:sp>
    </p:spTree>
    <p:extLst>
      <p:ext uri="{BB962C8B-B14F-4D97-AF65-F5344CB8AC3E}">
        <p14:creationId xmlns:p14="http://schemas.microsoft.com/office/powerpoint/2010/main" val="1040661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>
            <a:extLst>
              <a:ext uri="{FF2B5EF4-FFF2-40B4-BE49-F238E27FC236}">
                <a16:creationId xmlns:a16="http://schemas.microsoft.com/office/drawing/2014/main" id="{433EE131-A65C-C7CB-E4E2-9DCE57A31B17}"/>
              </a:ext>
            </a:extLst>
          </p:cNvPr>
          <p:cNvSpPr txBox="1"/>
          <p:nvPr/>
        </p:nvSpPr>
        <p:spPr>
          <a:xfrm>
            <a:off x="2890658" y="368073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5.36%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947CD0-970E-B400-9A49-A7BEBE262373}"/>
              </a:ext>
            </a:extLst>
          </p:cNvPr>
          <p:cNvCxnSpPr>
            <a:cxnSpLocks/>
          </p:cNvCxnSpPr>
          <p:nvPr/>
        </p:nvCxnSpPr>
        <p:spPr>
          <a:xfrm flipH="1">
            <a:off x="2994256" y="835945"/>
            <a:ext cx="130813" cy="4983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18DA2983-FA02-8CEB-4D67-CF940C44A003}"/>
              </a:ext>
            </a:extLst>
          </p:cNvPr>
          <p:cNvSpPr txBox="1"/>
          <p:nvPr/>
        </p:nvSpPr>
        <p:spPr>
          <a:xfrm>
            <a:off x="3527365" y="148130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4.68%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1AE2A7-B866-3129-086A-77C493BD5AC0}"/>
              </a:ext>
            </a:extLst>
          </p:cNvPr>
          <p:cNvCxnSpPr>
            <a:cxnSpLocks/>
          </p:cNvCxnSpPr>
          <p:nvPr/>
        </p:nvCxnSpPr>
        <p:spPr>
          <a:xfrm flipH="1">
            <a:off x="3325605" y="1736504"/>
            <a:ext cx="219075" cy="1399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>
            <a:extLst>
              <a:ext uri="{FF2B5EF4-FFF2-40B4-BE49-F238E27FC236}">
                <a16:creationId xmlns:a16="http://schemas.microsoft.com/office/drawing/2014/main" id="{5FAAE5E1-448E-7EC0-B9AB-7915A6044F62}"/>
              </a:ext>
            </a:extLst>
          </p:cNvPr>
          <p:cNvSpPr txBox="1"/>
          <p:nvPr/>
        </p:nvSpPr>
        <p:spPr>
          <a:xfrm>
            <a:off x="4799086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4.24%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8CDE7E-9261-C1B2-26C8-C586EB1BF247}"/>
              </a:ext>
            </a:extLst>
          </p:cNvPr>
          <p:cNvCxnSpPr>
            <a:cxnSpLocks/>
          </p:cNvCxnSpPr>
          <p:nvPr/>
        </p:nvCxnSpPr>
        <p:spPr>
          <a:xfrm>
            <a:off x="5090192" y="1876425"/>
            <a:ext cx="0" cy="307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167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>
            <a:extLst>
              <a:ext uri="{FF2B5EF4-FFF2-40B4-BE49-F238E27FC236}">
                <a16:creationId xmlns:a16="http://schemas.microsoft.com/office/drawing/2014/main" id="{B15ACDF7-2117-392D-0917-20F5603D4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2441576"/>
            <a:ext cx="987425" cy="830263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Fed. 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S.T. 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Policy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1910DA1F-9798-A770-695B-C172FE6994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414760"/>
            <a:ext cx="0" cy="369064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33EE131-A65C-C7CB-E4E2-9DCE57A31B17}"/>
              </a:ext>
            </a:extLst>
          </p:cNvPr>
          <p:cNvSpPr txBox="1"/>
          <p:nvPr/>
        </p:nvSpPr>
        <p:spPr>
          <a:xfrm>
            <a:off x="2890658" y="368073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5.36%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947CD0-970E-B400-9A49-A7BEBE262373}"/>
              </a:ext>
            </a:extLst>
          </p:cNvPr>
          <p:cNvCxnSpPr>
            <a:cxnSpLocks/>
          </p:cNvCxnSpPr>
          <p:nvPr/>
        </p:nvCxnSpPr>
        <p:spPr>
          <a:xfrm flipH="1">
            <a:off x="2994256" y="835945"/>
            <a:ext cx="130813" cy="4983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18DA2983-FA02-8CEB-4D67-CF940C44A003}"/>
              </a:ext>
            </a:extLst>
          </p:cNvPr>
          <p:cNvSpPr txBox="1"/>
          <p:nvPr/>
        </p:nvSpPr>
        <p:spPr>
          <a:xfrm>
            <a:off x="3527365" y="148130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4.68%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1AE2A7-B866-3129-086A-77C493BD5AC0}"/>
              </a:ext>
            </a:extLst>
          </p:cNvPr>
          <p:cNvCxnSpPr>
            <a:cxnSpLocks/>
          </p:cNvCxnSpPr>
          <p:nvPr/>
        </p:nvCxnSpPr>
        <p:spPr>
          <a:xfrm flipH="1">
            <a:off x="3325605" y="1736504"/>
            <a:ext cx="219075" cy="1399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>
            <a:extLst>
              <a:ext uri="{FF2B5EF4-FFF2-40B4-BE49-F238E27FC236}">
                <a16:creationId xmlns:a16="http://schemas.microsoft.com/office/drawing/2014/main" id="{5FAAE5E1-448E-7EC0-B9AB-7915A6044F62}"/>
              </a:ext>
            </a:extLst>
          </p:cNvPr>
          <p:cNvSpPr txBox="1"/>
          <p:nvPr/>
        </p:nvSpPr>
        <p:spPr>
          <a:xfrm>
            <a:off x="4799086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4.24%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8CDE7E-9261-C1B2-26C8-C586EB1BF247}"/>
              </a:ext>
            </a:extLst>
          </p:cNvPr>
          <p:cNvCxnSpPr>
            <a:cxnSpLocks/>
          </p:cNvCxnSpPr>
          <p:nvPr/>
        </p:nvCxnSpPr>
        <p:spPr>
          <a:xfrm>
            <a:off x="5090192" y="1876425"/>
            <a:ext cx="0" cy="307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93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5324383" y="5762831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2708116" y="3808907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7366766" y="1746914"/>
            <a:ext cx="1481478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5830296" y="3046078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9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3">
            <a:extLst>
              <a:ext uri="{FF2B5EF4-FFF2-40B4-BE49-F238E27FC236}">
                <a16:creationId xmlns:a16="http://schemas.microsoft.com/office/drawing/2014/main" id="{D2D17714-72F6-2BF7-BBF8-E9498DCF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1" y="2667455"/>
            <a:ext cx="280987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Fed Decreasing Balance Sheet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“Quantitative Tightening”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QT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23C85561-64A9-973E-46E2-6886311FE9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390862"/>
            <a:ext cx="0" cy="1384184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15ACDF7-2117-392D-0917-20F5603D4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2441576"/>
            <a:ext cx="987425" cy="830263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Fed. 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S.T. 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Policy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1910DA1F-9798-A770-695B-C172FE6994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414760"/>
            <a:ext cx="0" cy="369064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33EE131-A65C-C7CB-E4E2-9DCE57A31B17}"/>
              </a:ext>
            </a:extLst>
          </p:cNvPr>
          <p:cNvSpPr txBox="1"/>
          <p:nvPr/>
        </p:nvSpPr>
        <p:spPr>
          <a:xfrm>
            <a:off x="2890658" y="368073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5.36%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947CD0-970E-B400-9A49-A7BEBE262373}"/>
              </a:ext>
            </a:extLst>
          </p:cNvPr>
          <p:cNvCxnSpPr>
            <a:cxnSpLocks/>
          </p:cNvCxnSpPr>
          <p:nvPr/>
        </p:nvCxnSpPr>
        <p:spPr>
          <a:xfrm flipH="1">
            <a:off x="2994256" y="835945"/>
            <a:ext cx="130813" cy="4983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18DA2983-FA02-8CEB-4D67-CF940C44A003}"/>
              </a:ext>
            </a:extLst>
          </p:cNvPr>
          <p:cNvSpPr txBox="1"/>
          <p:nvPr/>
        </p:nvSpPr>
        <p:spPr>
          <a:xfrm>
            <a:off x="3527365" y="148130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4.68%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1AE2A7-B866-3129-086A-77C493BD5AC0}"/>
              </a:ext>
            </a:extLst>
          </p:cNvPr>
          <p:cNvCxnSpPr>
            <a:cxnSpLocks/>
          </p:cNvCxnSpPr>
          <p:nvPr/>
        </p:nvCxnSpPr>
        <p:spPr>
          <a:xfrm flipH="1">
            <a:off x="3325605" y="1736504"/>
            <a:ext cx="219075" cy="1399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>
            <a:extLst>
              <a:ext uri="{FF2B5EF4-FFF2-40B4-BE49-F238E27FC236}">
                <a16:creationId xmlns:a16="http://schemas.microsoft.com/office/drawing/2014/main" id="{5FAAE5E1-448E-7EC0-B9AB-7915A6044F62}"/>
              </a:ext>
            </a:extLst>
          </p:cNvPr>
          <p:cNvSpPr txBox="1"/>
          <p:nvPr/>
        </p:nvSpPr>
        <p:spPr>
          <a:xfrm>
            <a:off x="4799086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4.24%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8CDE7E-9261-C1B2-26C8-C586EB1BF247}"/>
              </a:ext>
            </a:extLst>
          </p:cNvPr>
          <p:cNvCxnSpPr>
            <a:cxnSpLocks/>
          </p:cNvCxnSpPr>
          <p:nvPr/>
        </p:nvCxnSpPr>
        <p:spPr>
          <a:xfrm>
            <a:off x="5090192" y="1876425"/>
            <a:ext cx="0" cy="3074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17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880835"/>
              </p:ext>
            </p:extLst>
          </p:nvPr>
        </p:nvGraphicFramePr>
        <p:xfrm>
          <a:off x="1600200" y="152400"/>
          <a:ext cx="89154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05028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F266ED6-D563-FCF7-C945-7904041B3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767" y="1678782"/>
            <a:ext cx="160377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Credit Union &amp; Bank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Deposits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04418C-5B31-B9A5-A559-48759D765B59}"/>
              </a:ext>
            </a:extLst>
          </p:cNvPr>
          <p:cNvSpPr/>
          <p:nvPr/>
        </p:nvSpPr>
        <p:spPr>
          <a:xfrm>
            <a:off x="6782539" y="1518082"/>
            <a:ext cx="1074199" cy="8078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6382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598827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136865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F266ED6-D563-FCF7-C945-7904041B3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767" y="1678782"/>
            <a:ext cx="160377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Credit Union &amp; Bank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Deposits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04418C-5B31-B9A5-A559-48759D765B59}"/>
              </a:ext>
            </a:extLst>
          </p:cNvPr>
          <p:cNvSpPr/>
          <p:nvPr/>
        </p:nvSpPr>
        <p:spPr>
          <a:xfrm>
            <a:off x="6782539" y="1518082"/>
            <a:ext cx="1074199" cy="8078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4245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368887"/>
              </p:ext>
            </p:extLst>
          </p:nvPr>
        </p:nvGraphicFramePr>
        <p:xfrm>
          <a:off x="1600200" y="152400"/>
          <a:ext cx="89154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640772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739" y="4174332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D8D56C-8468-289E-0660-A5CF9746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67" y="3256454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9B2D90D-5344-F886-15E8-0A4D50CC5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9081" y="3718267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F266ED6-D563-FCF7-C945-7904041B3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767" y="1678782"/>
            <a:ext cx="160377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Credit Union &amp; Bank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Deposits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04418C-5B31-B9A5-A559-48759D765B59}"/>
              </a:ext>
            </a:extLst>
          </p:cNvPr>
          <p:cNvSpPr/>
          <p:nvPr/>
        </p:nvSpPr>
        <p:spPr>
          <a:xfrm>
            <a:off x="6782539" y="1518082"/>
            <a:ext cx="1074199" cy="8078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3515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623994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183" y="4162032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5009D5F-746E-F48F-B638-229EA65F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394" y="3256602"/>
            <a:ext cx="80823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Jan. 2009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10.3%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F736D25-54EC-9B7A-E5CB-F86E932846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4468" y="3576079"/>
            <a:ext cx="408926" cy="3574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D8D56C-8468-289E-0660-A5CF9746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67" y="3256454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9B2D90D-5344-F886-15E8-0A4D50CC5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9081" y="3718267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F266ED6-D563-FCF7-C945-7904041B3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767" y="1678782"/>
            <a:ext cx="160377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Credit Union &amp; Bank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Deposits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04418C-5B31-B9A5-A559-48759D765B59}"/>
              </a:ext>
            </a:extLst>
          </p:cNvPr>
          <p:cNvSpPr/>
          <p:nvPr/>
        </p:nvSpPr>
        <p:spPr>
          <a:xfrm>
            <a:off x="6782539" y="1518082"/>
            <a:ext cx="1074199" cy="8078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5628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783685"/>
              </p:ext>
            </p:extLst>
          </p:nvPr>
        </p:nvGraphicFramePr>
        <p:xfrm>
          <a:off x="1600200" y="152400"/>
          <a:ext cx="89154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3416" y="724512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11016" y="1186177"/>
            <a:ext cx="233652" cy="5330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623994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961" y="4162032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5009D5F-746E-F48F-B638-229EA65F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394" y="3256602"/>
            <a:ext cx="80823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Jan. 2009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10.3%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F736D25-54EC-9B7A-E5CB-F86E932846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4468" y="3576079"/>
            <a:ext cx="408926" cy="3574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D8D56C-8468-289E-0660-A5CF9746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67" y="3256454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9B2D90D-5344-F886-15E8-0A4D50CC5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9081" y="3718267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F266ED6-D563-FCF7-C945-7904041B3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767" y="1678782"/>
            <a:ext cx="160377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Credit Union &amp; Bank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Deposits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04418C-5B31-B9A5-A559-48759D765B59}"/>
              </a:ext>
            </a:extLst>
          </p:cNvPr>
          <p:cNvSpPr/>
          <p:nvPr/>
        </p:nvSpPr>
        <p:spPr>
          <a:xfrm>
            <a:off x="6782539" y="1518082"/>
            <a:ext cx="1074199" cy="8078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9469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3416" y="724512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11016" y="1186177"/>
            <a:ext cx="233652" cy="5330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623994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4174332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5009D5F-746E-F48F-B638-229EA65F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394" y="3256602"/>
            <a:ext cx="80823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Jan. 2009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10.3%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F736D25-54EC-9B7A-E5CB-F86E932846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4468" y="3576079"/>
            <a:ext cx="408926" cy="3574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D8D56C-8468-289E-0660-A5CF9746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67" y="3256454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9B2D90D-5344-F886-15E8-0A4D50CC5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9081" y="3718267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5AC0F6E-4D5A-1FCE-F4E1-1CACA21D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2557901"/>
            <a:ext cx="5786437" cy="585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“Inflation is Everywhere and Always a Monetary Phenomenon”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Milton Friedman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F266ED6-D563-FCF7-C945-7904041B3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767" y="1678782"/>
            <a:ext cx="160377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Credit Union &amp; Bank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Deposits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04418C-5B31-B9A5-A559-48759D765B59}"/>
              </a:ext>
            </a:extLst>
          </p:cNvPr>
          <p:cNvSpPr/>
          <p:nvPr/>
        </p:nvSpPr>
        <p:spPr>
          <a:xfrm>
            <a:off x="6782539" y="1518082"/>
            <a:ext cx="1074199" cy="8078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3072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3416" y="724512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11016" y="1186177"/>
            <a:ext cx="233652" cy="5330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623994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4162032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5009D5F-746E-F48F-B638-229EA65F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394" y="3256602"/>
            <a:ext cx="80823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Jan. 2009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10.3%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F736D25-54EC-9B7A-E5CB-F86E932846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4468" y="3576079"/>
            <a:ext cx="408926" cy="3574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D8D56C-8468-289E-0660-A5CF9746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67" y="3256454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9B2D90D-5344-F886-15E8-0A4D50CC5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9081" y="3718267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5AC0F6E-4D5A-1FCE-F4E1-1CACA21D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2557901"/>
            <a:ext cx="5786437" cy="585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“Inflation is Everywhere and Always a Monetary Phenomenon”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Milton Friedman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3DC0CD3B-B29B-327A-5821-5491A762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2286" y="4849966"/>
            <a:ext cx="86914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May 2024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0.7%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C02F3BB2-8230-50A8-200C-8C4FE66509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31267" y="5080797"/>
            <a:ext cx="291019" cy="2308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F266ED6-D563-FCF7-C945-7904041B3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767" y="1678782"/>
            <a:ext cx="160377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Credit Union &amp; Bank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Deposits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04418C-5B31-B9A5-A559-48759D765B59}"/>
              </a:ext>
            </a:extLst>
          </p:cNvPr>
          <p:cNvSpPr/>
          <p:nvPr/>
        </p:nvSpPr>
        <p:spPr>
          <a:xfrm>
            <a:off x="6782539" y="1518082"/>
            <a:ext cx="1074199" cy="8078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5166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317758"/>
              </p:ext>
            </p:extLst>
          </p:nvPr>
        </p:nvGraphicFramePr>
        <p:xfrm>
          <a:off x="1600200" y="152400"/>
          <a:ext cx="8915400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24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3416" y="724512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11016" y="1186177"/>
            <a:ext cx="233652" cy="5330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649161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4172037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5009D5F-746E-F48F-B638-229EA65F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394" y="3256602"/>
            <a:ext cx="80823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Jan. 2009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10.3%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F736D25-54EC-9B7A-E5CB-F86E932846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4468" y="3576079"/>
            <a:ext cx="408926" cy="3574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D8D56C-8468-289E-0660-A5CF9746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67" y="3256454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9B2D90D-5344-F886-15E8-0A4D50CC5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9081" y="3718267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5AC0F6E-4D5A-1FCE-F4E1-1CACA21D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2557901"/>
            <a:ext cx="5786437" cy="585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“Inflation is Everywhere and Always a Monetary Phenomenon”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Milton Friedman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3DC0CD3B-B29B-327A-5821-5491A7621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2286" y="4849966"/>
            <a:ext cx="869149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May 2024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0.7%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C02F3BB2-8230-50A8-200C-8C4FE66509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31267" y="5080797"/>
            <a:ext cx="291019" cy="2308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B1954318-7E55-16FA-A646-48DAEF3A3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159" y="5732170"/>
            <a:ext cx="557556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“When the tide goes out you can see who is swimming naked”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Warren Buffet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0F266ED6-D563-FCF7-C945-7904041B3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767" y="1678782"/>
            <a:ext cx="160377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Credit Union &amp; Bank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Deposits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04418C-5B31-B9A5-A559-48759D765B59}"/>
              </a:ext>
            </a:extLst>
          </p:cNvPr>
          <p:cNvSpPr/>
          <p:nvPr/>
        </p:nvSpPr>
        <p:spPr>
          <a:xfrm>
            <a:off x="6782539" y="1518082"/>
            <a:ext cx="1074199" cy="8078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380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5324383" y="5762831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535528" y="919264"/>
            <a:ext cx="10170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2708116" y="3808907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7366766" y="1746914"/>
            <a:ext cx="1481478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5830296" y="3046078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C11ADA-0BE7-6ABE-85E6-10DE4C0B02BC}"/>
              </a:ext>
            </a:extLst>
          </p:cNvPr>
          <p:cNvCxnSpPr>
            <a:cxnSpLocks/>
          </p:cNvCxnSpPr>
          <p:nvPr/>
        </p:nvCxnSpPr>
        <p:spPr>
          <a:xfrm flipH="1">
            <a:off x="9605394" y="1505387"/>
            <a:ext cx="202050" cy="382086"/>
          </a:xfrm>
          <a:prstGeom prst="straightConnector1">
            <a:avLst/>
          </a:prstGeom>
          <a:ln w="762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1">
            <a:extLst>
              <a:ext uri="{FF2B5EF4-FFF2-40B4-BE49-F238E27FC236}">
                <a16:creationId xmlns:a16="http://schemas.microsoft.com/office/drawing/2014/main" id="{A02FB8B8-728F-F040-DEE5-2320EE104C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842687"/>
              </p:ext>
            </p:extLst>
          </p:nvPr>
        </p:nvGraphicFramePr>
        <p:xfrm>
          <a:off x="1600200" y="152400"/>
          <a:ext cx="8915400" cy="616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22530" name="Object 1">
                        <a:extLst>
                          <a:ext uri="{FF2B5EF4-FFF2-40B4-BE49-F238E27FC236}">
                            <a16:creationId xmlns:a16="http://schemas.microsoft.com/office/drawing/2014/main" id="{A02FB8B8-728F-F040-DEE5-2320EE104C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162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4">
            <a:extLst>
              <a:ext uri="{FF2B5EF4-FFF2-40B4-BE49-F238E27FC236}">
                <a16:creationId xmlns:a16="http://schemas.microsoft.com/office/drawing/2014/main" id="{0AACE337-DE66-55EB-7CE5-60DF4EE21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575" y="1281114"/>
            <a:ext cx="1219200" cy="166211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defRPr/>
            </a:pPr>
            <a:r>
              <a:rPr lang="en-US" altLang="en-US" sz="1800" b="1" dirty="0">
                <a:solidFill>
                  <a:srgbClr val="009900"/>
                </a:solidFill>
              </a:rPr>
              <a:t>M1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9900"/>
                </a:solidFill>
              </a:rPr>
              <a:t>Currency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9900"/>
                </a:solidFill>
              </a:rPr>
              <a:t>Checking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B050"/>
                </a:solidFill>
              </a:rPr>
              <a:t>Savings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B050"/>
                </a:solidFill>
              </a:rPr>
              <a:t>MMDA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CD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MMMF</a:t>
            </a:r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41317AFC-AD87-4F13-F45E-714837A7F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8700" y="762000"/>
            <a:ext cx="2667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7AE99BA-68E5-D32B-187C-FEDABBEBD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6905" y="4281322"/>
            <a:ext cx="85587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rgbClr val="FF0000"/>
                </a:solidFill>
              </a:rPr>
              <a:t>May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2024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-3%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D649BAD-BFE9-5963-27C4-A9C0C0E49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278" y="3370272"/>
            <a:ext cx="855877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May 2024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0.7%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84DC8B86-BDAB-717E-2AA6-2D1F4A338A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21877" y="3601106"/>
            <a:ext cx="285027" cy="2909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87414454-C419-ECEF-DFFD-1E0D4F3E4C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85567" y="4390487"/>
            <a:ext cx="3213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21ED3A35-5F05-6172-EB04-192B90BBE7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826969"/>
              </p:ext>
            </p:extLst>
          </p:nvPr>
        </p:nvGraphicFramePr>
        <p:xfrm>
          <a:off x="171450" y="190500"/>
          <a:ext cx="11896725" cy="614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4">
            <a:extLst>
              <a:ext uri="{FF2B5EF4-FFF2-40B4-BE49-F238E27FC236}">
                <a16:creationId xmlns:a16="http://schemas.microsoft.com/office/drawing/2014/main" id="{033C33BF-398B-3F36-2720-FA1912528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4222" y="4811913"/>
            <a:ext cx="55015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defRPr/>
            </a:pPr>
            <a:r>
              <a:rPr lang="en-US" altLang="en-US" sz="1800" b="1" dirty="0">
                <a:solidFill>
                  <a:srgbClr val="00B050"/>
                </a:solidFill>
              </a:rPr>
              <a:t>-6.5</a:t>
            </a:r>
            <a:endParaRPr lang="en-US" altLang="en-US" sz="1400" dirty="0">
              <a:solidFill>
                <a:srgbClr val="00B050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383B2CF1-B2D9-D463-D84F-E57033E06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213" y="1621356"/>
            <a:ext cx="1220206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9900"/>
                </a:solidFill>
              </a:rPr>
              <a:t>Checking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B050"/>
                </a:solidFill>
              </a:rPr>
              <a:t>Savings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B050"/>
                </a:solidFill>
              </a:rPr>
              <a:t>MMDA</a:t>
            </a:r>
          </a:p>
        </p:txBody>
      </p:sp>
    </p:spTree>
    <p:extLst>
      <p:ext uri="{BB962C8B-B14F-4D97-AF65-F5344CB8AC3E}">
        <p14:creationId xmlns:p14="http://schemas.microsoft.com/office/powerpoint/2010/main" val="323758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A9FB2055-2443-901E-CB72-C002480E72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654022"/>
              </p:ext>
            </p:extLst>
          </p:nvPr>
        </p:nvGraphicFramePr>
        <p:xfrm>
          <a:off x="152400" y="166931"/>
          <a:ext cx="11904921" cy="6154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id="{A9FB2055-2443-901E-CB72-C002480E72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6931"/>
                        <a:ext cx="11904921" cy="6154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>
            <a:extLst>
              <a:ext uri="{FF2B5EF4-FFF2-40B4-BE49-F238E27FC236}">
                <a16:creationId xmlns:a16="http://schemas.microsoft.com/office/drawing/2014/main" id="{CC727859-A15D-C9A5-C31C-DC3BB32FE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1128" y="3064984"/>
            <a:ext cx="64633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defRPr/>
            </a:pPr>
            <a:r>
              <a:rPr lang="en-US" altLang="en-US" sz="1800" b="1" dirty="0">
                <a:solidFill>
                  <a:srgbClr val="00B050"/>
                </a:solidFill>
              </a:rPr>
              <a:t>35%</a:t>
            </a:r>
            <a:endParaRPr lang="en-US" altLang="en-US" sz="1400" dirty="0">
              <a:solidFill>
                <a:srgbClr val="00B050"/>
              </a:solidFill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56ADF79B-4C76-C4C5-84DC-20D232ACC1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01446" y="3434316"/>
            <a:ext cx="156684" cy="32885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9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84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</p:spTree>
    <p:extLst>
      <p:ext uri="{BB962C8B-B14F-4D97-AF65-F5344CB8AC3E}">
        <p14:creationId xmlns:p14="http://schemas.microsoft.com/office/powerpoint/2010/main" val="14377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</p:spTree>
    <p:extLst>
      <p:ext uri="{BB962C8B-B14F-4D97-AF65-F5344CB8AC3E}">
        <p14:creationId xmlns:p14="http://schemas.microsoft.com/office/powerpoint/2010/main" val="373234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</p:spTree>
    <p:extLst>
      <p:ext uri="{BB962C8B-B14F-4D97-AF65-F5344CB8AC3E}">
        <p14:creationId xmlns:p14="http://schemas.microsoft.com/office/powerpoint/2010/main" val="3537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8F0CA79-0D61-39E5-E639-1C50960356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299" y="817261"/>
          <a:ext cx="11912238" cy="5435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362514" imgH="4876942" progId="MSGraph.Chart.8">
                  <p:embed followColorScheme="full"/>
                </p:oleObj>
              </mc:Choice>
              <mc:Fallback>
                <p:oleObj name="Chart" r:id="rId3" imgW="5362514" imgH="4876942" progId="MSGraph.Chart.8">
                  <p:embed followColorScheme="full"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08F0CA79-0D61-39E5-E639-1C50960356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9" y="817261"/>
                        <a:ext cx="11912238" cy="5435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9EB79613-C0A1-538F-5E8A-E9B0791CEB76}"/>
              </a:ext>
            </a:extLst>
          </p:cNvPr>
          <p:cNvSpPr txBox="1">
            <a:spLocks/>
          </p:cNvSpPr>
          <p:nvPr/>
        </p:nvSpPr>
        <p:spPr>
          <a:xfrm>
            <a:off x="387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Slowing Credit Union Savings Growth</a:t>
            </a:r>
          </a:p>
        </p:txBody>
      </p:sp>
    </p:spTree>
    <p:extLst>
      <p:ext uri="{BB962C8B-B14F-4D97-AF65-F5344CB8AC3E}">
        <p14:creationId xmlns:p14="http://schemas.microsoft.com/office/powerpoint/2010/main" val="28003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7E675EC5-A58D-C02B-1813-9ED6D39C4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32205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5475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/>
              <a:t>Slowdown in Borrowings</a:t>
            </a:r>
          </a:p>
        </p:txBody>
      </p:sp>
      <p:graphicFrame>
        <p:nvGraphicFramePr>
          <p:cNvPr id="6656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484268"/>
              </p:ext>
            </p:extLst>
          </p:nvPr>
        </p:nvGraphicFramePr>
        <p:xfrm>
          <a:off x="495301" y="652463"/>
          <a:ext cx="11458574" cy="571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6656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1" y="652463"/>
                        <a:ext cx="11458574" cy="571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5324383" y="5762831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535528" y="919264"/>
            <a:ext cx="10170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2708116" y="3808907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7366766" y="1746914"/>
            <a:ext cx="1481478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5830296" y="3046078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377412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C11ADA-0BE7-6ABE-85E6-10DE4C0B02BC}"/>
              </a:ext>
            </a:extLst>
          </p:cNvPr>
          <p:cNvCxnSpPr>
            <a:cxnSpLocks/>
          </p:cNvCxnSpPr>
          <p:nvPr/>
        </p:nvCxnSpPr>
        <p:spPr>
          <a:xfrm flipH="1">
            <a:off x="9605394" y="1505387"/>
            <a:ext cx="202050" cy="382086"/>
          </a:xfrm>
          <a:prstGeom prst="straightConnector1">
            <a:avLst/>
          </a:prstGeom>
          <a:ln w="762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6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5891CCE7-5856-4092-C3F4-238BBF6A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203D06E-6426-C02B-4632-E76052B2C6B1}"/>
              </a:ext>
            </a:extLst>
          </p:cNvPr>
          <p:cNvCxnSpPr>
            <a:cxnSpLocks/>
          </p:cNvCxnSpPr>
          <p:nvPr/>
        </p:nvCxnSpPr>
        <p:spPr>
          <a:xfrm flipH="1">
            <a:off x="9070590" y="4974672"/>
            <a:ext cx="1482760" cy="83051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2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1">
            <a:extLst>
              <a:ext uri="{FF2B5EF4-FFF2-40B4-BE49-F238E27FC236}">
                <a16:creationId xmlns:a16="http://schemas.microsoft.com/office/drawing/2014/main" id="{BD7A0BA3-F1CB-02ED-8E3D-68E6CA9B8EB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90640327"/>
              </p:ext>
            </p:extLst>
          </p:nvPr>
        </p:nvGraphicFramePr>
        <p:xfrm>
          <a:off x="1782764" y="152400"/>
          <a:ext cx="8732837" cy="621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524686" imgH="5486516" progId="MSGraph.Chart.8">
                  <p:embed followColorScheme="full"/>
                </p:oleObj>
              </mc:Choice>
              <mc:Fallback>
                <p:oleObj name="Chart" r:id="rId2" imgW="6524686" imgH="5486516" progId="MSGraph.Chart.8">
                  <p:embed followColorScheme="full"/>
                  <p:pic>
                    <p:nvPicPr>
                      <p:cNvPr id="67586" name="Object 1">
                        <a:extLst>
                          <a:ext uri="{FF2B5EF4-FFF2-40B4-BE49-F238E27FC236}">
                            <a16:creationId xmlns:a16="http://schemas.microsoft.com/office/drawing/2014/main" id="{BD7A0BA3-F1CB-02ED-8E3D-68E6CA9B8EB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4" y="152400"/>
                        <a:ext cx="8732837" cy="621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F9F64246-709E-4CDB-ACB4-01D58FC0A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36804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86408" y="230130"/>
            <a:ext cx="4021617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Equity Ratios </a:t>
            </a:r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484682"/>
              </p:ext>
            </p:extLst>
          </p:nvPr>
        </p:nvGraphicFramePr>
        <p:xfrm>
          <a:off x="360727" y="914399"/>
          <a:ext cx="11476139" cy="542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62514" imgH="4876942" progId="MSGraph.Chart.8">
                  <p:embed followColorScheme="full"/>
                </p:oleObj>
              </mc:Choice>
              <mc:Fallback>
                <p:oleObj name="Chart" r:id="rId2" imgW="5362514" imgH="4876942" progId="MSGraph.Chart.8">
                  <p:embed followColorScheme="full"/>
                  <p:pic>
                    <p:nvPicPr>
                      <p:cNvPr id="778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27" y="914399"/>
                        <a:ext cx="11476139" cy="5427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0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86408" y="230130"/>
            <a:ext cx="4021617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Equity Ratios </a:t>
            </a:r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337237"/>
              </p:ext>
            </p:extLst>
          </p:nvPr>
        </p:nvGraphicFramePr>
        <p:xfrm>
          <a:off x="360727" y="914399"/>
          <a:ext cx="11476139" cy="542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62514" imgH="4876942" progId="MSGraph.Chart.8">
                  <p:embed followColorScheme="full"/>
                </p:oleObj>
              </mc:Choice>
              <mc:Fallback>
                <p:oleObj name="Chart" r:id="rId2" imgW="5362514" imgH="4876942" progId="MSGraph.Chart.8">
                  <p:embed followColorScheme="full"/>
                  <p:pic>
                    <p:nvPicPr>
                      <p:cNvPr id="778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27" y="914399"/>
                        <a:ext cx="11476139" cy="5427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E45539-1302-D917-8F72-5EF18561EAFD}"/>
              </a:ext>
            </a:extLst>
          </p:cNvPr>
          <p:cNvCxnSpPr>
            <a:cxnSpLocks/>
          </p:cNvCxnSpPr>
          <p:nvPr/>
        </p:nvCxnSpPr>
        <p:spPr>
          <a:xfrm>
            <a:off x="9424122" y="2343035"/>
            <a:ext cx="194904" cy="572258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308F7EE-DECC-F15F-524D-1D8F83173878}"/>
              </a:ext>
            </a:extLst>
          </p:cNvPr>
          <p:cNvSpPr txBox="1"/>
          <p:nvPr/>
        </p:nvSpPr>
        <p:spPr>
          <a:xfrm>
            <a:off x="9521574" y="1971131"/>
            <a:ext cx="91684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ssets</a:t>
            </a:r>
          </a:p>
        </p:txBody>
      </p:sp>
    </p:spTree>
    <p:extLst>
      <p:ext uri="{BB962C8B-B14F-4D97-AF65-F5344CB8AC3E}">
        <p14:creationId xmlns:p14="http://schemas.microsoft.com/office/powerpoint/2010/main" val="370912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86408" y="230130"/>
            <a:ext cx="4021617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Equity Ratios </a:t>
            </a:r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554900"/>
              </p:ext>
            </p:extLst>
          </p:nvPr>
        </p:nvGraphicFramePr>
        <p:xfrm>
          <a:off x="360727" y="914399"/>
          <a:ext cx="11476139" cy="542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62514" imgH="4876942" progId="MSGraph.Chart.8">
                  <p:embed followColorScheme="full"/>
                </p:oleObj>
              </mc:Choice>
              <mc:Fallback>
                <p:oleObj name="Chart" r:id="rId2" imgW="5362514" imgH="4876942" progId="MSGraph.Chart.8">
                  <p:embed followColorScheme="full"/>
                  <p:pic>
                    <p:nvPicPr>
                      <p:cNvPr id="778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27" y="914399"/>
                        <a:ext cx="11476139" cy="5427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619A0F9-9412-ACFF-12BA-20ECFE4B45BC}"/>
              </a:ext>
            </a:extLst>
          </p:cNvPr>
          <p:cNvCxnSpPr>
            <a:cxnSpLocks/>
          </p:cNvCxnSpPr>
          <p:nvPr/>
        </p:nvCxnSpPr>
        <p:spPr>
          <a:xfrm>
            <a:off x="10264279" y="3407755"/>
            <a:ext cx="546596" cy="79277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E45539-1302-D917-8F72-5EF18561EAFD}"/>
              </a:ext>
            </a:extLst>
          </p:cNvPr>
          <p:cNvCxnSpPr>
            <a:cxnSpLocks/>
          </p:cNvCxnSpPr>
          <p:nvPr/>
        </p:nvCxnSpPr>
        <p:spPr>
          <a:xfrm>
            <a:off x="9424122" y="2343035"/>
            <a:ext cx="194904" cy="572258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308F7EE-DECC-F15F-524D-1D8F83173878}"/>
              </a:ext>
            </a:extLst>
          </p:cNvPr>
          <p:cNvSpPr txBox="1"/>
          <p:nvPr/>
        </p:nvSpPr>
        <p:spPr>
          <a:xfrm>
            <a:off x="9521574" y="1971131"/>
            <a:ext cx="91684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54CB0-9CB9-06A2-B356-FE8D11B47768}"/>
              </a:ext>
            </a:extLst>
          </p:cNvPr>
          <p:cNvSpPr txBox="1"/>
          <p:nvPr/>
        </p:nvSpPr>
        <p:spPr>
          <a:xfrm>
            <a:off x="10537577" y="3190875"/>
            <a:ext cx="91684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Equity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F9F64246-709E-4CDB-ACB4-01D58FC0A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824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74A14E9C-9A84-7646-0D3C-A407DF31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1430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8B09EA97-6E99-6411-5286-A9B8B43A0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9909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11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Investments Are Falling and Yields Are Rising </a:t>
            </a:r>
          </a:p>
        </p:txBody>
      </p:sp>
      <p:graphicFrame>
        <p:nvGraphicFramePr>
          <p:cNvPr id="54276" name="Object 1"/>
          <p:cNvGraphicFramePr>
            <a:graphicFrameLocks noGrp="1" noChangeAspect="1"/>
          </p:cNvGraphicFramePr>
          <p:nvPr/>
        </p:nvGraphicFramePr>
        <p:xfrm>
          <a:off x="228601" y="652463"/>
          <a:ext cx="11839574" cy="561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29488" imgH="5562626" progId="MSGraph.Chart.8">
                  <p:embed followColorScheme="full"/>
                </p:oleObj>
              </mc:Choice>
              <mc:Fallback>
                <p:oleObj name="Chart" r:id="rId2" imgW="6029488" imgH="5562626" progId="MSGraph.Chart.8">
                  <p:embed followColorScheme="full"/>
                  <p:pic>
                    <p:nvPicPr>
                      <p:cNvPr id="54276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652463"/>
                        <a:ext cx="11839574" cy="561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8E0AEBE-4820-9F4B-C17C-0143FBC53AB6}"/>
              </a:ext>
            </a:extLst>
          </p:cNvPr>
          <p:cNvSpPr txBox="1"/>
          <p:nvPr/>
        </p:nvSpPr>
        <p:spPr>
          <a:xfrm>
            <a:off x="10685130" y="4525900"/>
            <a:ext cx="582211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25.4%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81CFE-9E27-CB21-FEC8-32F3E7D18454}"/>
              </a:ext>
            </a:extLst>
          </p:cNvPr>
          <p:cNvSpPr txBox="1"/>
          <p:nvPr/>
        </p:nvSpPr>
        <p:spPr>
          <a:xfrm>
            <a:off x="9458071" y="2792105"/>
            <a:ext cx="5919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36.5%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F11D5D08-A230-C972-3309-AE7BE950CC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954502" y="4802900"/>
            <a:ext cx="123391" cy="3857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CA710-F7B2-E541-7FE2-C23B40915F85}"/>
              </a:ext>
            </a:extLst>
          </p:cNvPr>
          <p:cNvSpPr txBox="1"/>
          <p:nvPr/>
        </p:nvSpPr>
        <p:spPr>
          <a:xfrm>
            <a:off x="5782870" y="3960724"/>
            <a:ext cx="1218603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206937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5324383" y="5762831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535528" y="919264"/>
            <a:ext cx="10170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2708116" y="3808907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7366766" y="1746914"/>
            <a:ext cx="1481478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5830296" y="3046078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377412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5FFCD6-ACA4-E4A0-5C14-7B81FB532798}"/>
              </a:ext>
            </a:extLst>
          </p:cNvPr>
          <p:cNvCxnSpPr>
            <a:cxnSpLocks/>
          </p:cNvCxnSpPr>
          <p:nvPr/>
        </p:nvCxnSpPr>
        <p:spPr>
          <a:xfrm>
            <a:off x="11058309" y="1887473"/>
            <a:ext cx="473243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A6BFF5-E3D7-8B13-282A-8462AE7E9827}"/>
              </a:ext>
            </a:extLst>
          </p:cNvPr>
          <p:cNvSpPr txBox="1"/>
          <p:nvPr/>
        </p:nvSpPr>
        <p:spPr>
          <a:xfrm>
            <a:off x="11516468" y="1607894"/>
            <a:ext cx="543530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C11ADA-0BE7-6ABE-85E6-10DE4C0B02BC}"/>
              </a:ext>
            </a:extLst>
          </p:cNvPr>
          <p:cNvCxnSpPr>
            <a:cxnSpLocks/>
          </p:cNvCxnSpPr>
          <p:nvPr/>
        </p:nvCxnSpPr>
        <p:spPr>
          <a:xfrm flipH="1">
            <a:off x="9605394" y="1505387"/>
            <a:ext cx="202050" cy="382086"/>
          </a:xfrm>
          <a:prstGeom prst="straightConnector1">
            <a:avLst/>
          </a:prstGeom>
          <a:ln w="762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6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C0C1586-0136-7258-207E-FAF892DA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20582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C7260160-25C5-ACE8-F664-C30D6638ED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587" y="652462"/>
          <a:ext cx="11863115" cy="573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372230" imgH="4876942" progId="MSGraph.Chart.8">
                  <p:embed followColorScheme="full"/>
                </p:oleObj>
              </mc:Choice>
              <mc:Fallback>
                <p:oleObj name="Chart" r:id="rId3" imgW="5372230" imgH="4876942" progId="MSGraph.Chart.8">
                  <p:embed followColorScheme="full"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id="{C7260160-25C5-ACE8-F664-C30D6638ED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" y="652462"/>
                        <a:ext cx="11863115" cy="5736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697B9D0-EFF9-AC3D-70A0-8E3B3850008F}"/>
              </a:ext>
            </a:extLst>
          </p:cNvPr>
          <p:cNvSpPr txBox="1">
            <a:spLocks/>
          </p:cNvSpPr>
          <p:nvPr/>
        </p:nvSpPr>
        <p:spPr>
          <a:xfrm>
            <a:off x="387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Slowing Credit Union Loan Growth</a:t>
            </a:r>
          </a:p>
        </p:txBody>
      </p:sp>
    </p:spTree>
    <p:extLst>
      <p:ext uri="{BB962C8B-B14F-4D97-AF65-F5344CB8AC3E}">
        <p14:creationId xmlns:p14="http://schemas.microsoft.com/office/powerpoint/2010/main" val="14091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6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15221338"/>
              </p:ext>
            </p:extLst>
          </p:nvPr>
        </p:nvGraphicFramePr>
        <p:xfrm>
          <a:off x="228601" y="582612"/>
          <a:ext cx="17759363" cy="842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043851" imgH="8343692" progId="MSGraph.Chart.8">
                  <p:embed followColorScheme="full"/>
                </p:oleObj>
              </mc:Choice>
              <mc:Fallback>
                <p:oleObj name="Chart" r:id="rId2" imgW="9043851" imgH="8343692" progId="MSGraph.Chart.8">
                  <p:embed followColorScheme="full"/>
                  <p:pic>
                    <p:nvPicPr>
                      <p:cNvPr id="54276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582612"/>
                        <a:ext cx="17759363" cy="842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6B0D892-2EB1-B252-7693-4FFEE56C66D0}"/>
              </a:ext>
            </a:extLst>
          </p:cNvPr>
          <p:cNvSpPr txBox="1"/>
          <p:nvPr/>
        </p:nvSpPr>
        <p:spPr>
          <a:xfrm>
            <a:off x="11371459" y="2512784"/>
            <a:ext cx="5919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70.4%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78252-372B-3D36-F66B-AA48E4879DCE}"/>
              </a:ext>
            </a:extLst>
          </p:cNvPr>
          <p:cNvSpPr txBox="1"/>
          <p:nvPr/>
        </p:nvSpPr>
        <p:spPr>
          <a:xfrm>
            <a:off x="6419595" y="3543107"/>
            <a:ext cx="79082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64.0%</a:t>
            </a:r>
          </a:p>
        </p:txBody>
      </p:sp>
    </p:spTree>
    <p:extLst>
      <p:ext uri="{BB962C8B-B14F-4D97-AF65-F5344CB8AC3E}">
        <p14:creationId xmlns:p14="http://schemas.microsoft.com/office/powerpoint/2010/main" val="4256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C0C1586-0136-7258-207E-FAF892DA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6935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0D5DC97E-7FA5-1104-DA51-18BF0060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21205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1">
            <a:extLst>
              <a:ext uri="{FF2B5EF4-FFF2-40B4-BE49-F238E27FC236}">
                <a16:creationId xmlns:a16="http://schemas.microsoft.com/office/drawing/2014/main" id="{BD7A0BA3-F1CB-02ED-8E3D-68E6CA9B8EB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09163942"/>
              </p:ext>
            </p:extLst>
          </p:nvPr>
        </p:nvGraphicFramePr>
        <p:xfrm>
          <a:off x="1105786" y="152400"/>
          <a:ext cx="9983972" cy="621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524686" imgH="5486516" progId="MSGraph.Chart.8">
                  <p:embed followColorScheme="full"/>
                </p:oleObj>
              </mc:Choice>
              <mc:Fallback>
                <p:oleObj name="Chart" r:id="rId2" imgW="6524686" imgH="5486516" progId="MSGraph.Chart.8">
                  <p:embed followColorScheme="full"/>
                  <p:pic>
                    <p:nvPicPr>
                      <p:cNvPr id="67586" name="Object 1">
                        <a:extLst>
                          <a:ext uri="{FF2B5EF4-FFF2-40B4-BE49-F238E27FC236}">
                            <a16:creationId xmlns:a16="http://schemas.microsoft.com/office/drawing/2014/main" id="{BD7A0BA3-F1CB-02ED-8E3D-68E6CA9B8EB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786" y="152400"/>
                        <a:ext cx="9983972" cy="621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1">
            <a:extLst>
              <a:ext uri="{FF2B5EF4-FFF2-40B4-BE49-F238E27FC236}">
                <a16:creationId xmlns:a16="http://schemas.microsoft.com/office/drawing/2014/main" id="{BD7A0BA3-F1CB-02ED-8E3D-68E6CA9B8EBA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105786" y="152400"/>
          <a:ext cx="9983972" cy="621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524686" imgH="5486516" progId="MSGraph.Chart.8">
                  <p:embed followColorScheme="full"/>
                </p:oleObj>
              </mc:Choice>
              <mc:Fallback>
                <p:oleObj name="Chart" r:id="rId2" imgW="6524686" imgH="5486516" progId="MSGraph.Chart.8">
                  <p:embed followColorScheme="full"/>
                  <p:pic>
                    <p:nvPicPr>
                      <p:cNvPr id="67586" name="Object 1">
                        <a:extLst>
                          <a:ext uri="{FF2B5EF4-FFF2-40B4-BE49-F238E27FC236}">
                            <a16:creationId xmlns:a16="http://schemas.microsoft.com/office/drawing/2014/main" id="{BD7A0BA3-F1CB-02ED-8E3D-68E6CA9B8EB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786" y="152400"/>
                        <a:ext cx="9983972" cy="621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ine 5">
            <a:extLst>
              <a:ext uri="{FF2B5EF4-FFF2-40B4-BE49-F238E27FC236}">
                <a16:creationId xmlns:a16="http://schemas.microsoft.com/office/drawing/2014/main" id="{F67C9710-D699-7735-F8F6-F9ADB21B2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1796" y="1878947"/>
            <a:ext cx="147621" cy="38577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394211B5-133D-3CB6-9F5D-DE8451C60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3609" y="1457557"/>
            <a:ext cx="116958" cy="276999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18119-301A-7C9E-2797-3E1970CDE6ED}"/>
              </a:ext>
            </a:extLst>
          </p:cNvPr>
          <p:cNvSpPr txBox="1"/>
          <p:nvPr/>
        </p:nvSpPr>
        <p:spPr>
          <a:xfrm>
            <a:off x="6379424" y="1601948"/>
            <a:ext cx="1379985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COVID Pandemic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E6F59-8366-56E7-E94C-0947D6CC7276}"/>
              </a:ext>
            </a:extLst>
          </p:cNvPr>
          <p:cNvSpPr txBox="1"/>
          <p:nvPr/>
        </p:nvSpPr>
        <p:spPr>
          <a:xfrm>
            <a:off x="9073006" y="811226"/>
            <a:ext cx="137998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 Expected Credit Loss Model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CECL</a:t>
            </a:r>
          </a:p>
        </p:txBody>
      </p:sp>
    </p:spTree>
    <p:extLst>
      <p:ext uri="{BB962C8B-B14F-4D97-AF65-F5344CB8AC3E}">
        <p14:creationId xmlns:p14="http://schemas.microsoft.com/office/powerpoint/2010/main" val="4195984249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36002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2E4CB83-67B3-5FDC-2E1D-CD241F9D544A}"/>
              </a:ext>
            </a:extLst>
          </p:cNvPr>
          <p:cNvSpPr txBox="1"/>
          <p:nvPr/>
        </p:nvSpPr>
        <p:spPr>
          <a:xfrm>
            <a:off x="147088" y="4123316"/>
            <a:ext cx="32465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2E4CB83-67B3-5FDC-2E1D-CD241F9D544A}"/>
              </a:ext>
            </a:extLst>
          </p:cNvPr>
          <p:cNvSpPr txBox="1"/>
          <p:nvPr/>
        </p:nvSpPr>
        <p:spPr>
          <a:xfrm>
            <a:off x="147088" y="4123316"/>
            <a:ext cx="32465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not go forward is to go backward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5324383" y="5762831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535528" y="919264"/>
            <a:ext cx="10170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2708116" y="3808907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7366766" y="1746914"/>
            <a:ext cx="1481478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5830296" y="3046078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377412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4E42F2-368C-B974-8CBE-9F13B78EAEDA}"/>
              </a:ext>
            </a:extLst>
          </p:cNvPr>
          <p:cNvCxnSpPr>
            <a:cxnSpLocks/>
          </p:cNvCxnSpPr>
          <p:nvPr/>
        </p:nvCxnSpPr>
        <p:spPr>
          <a:xfrm>
            <a:off x="11693973" y="2154420"/>
            <a:ext cx="334163" cy="410227"/>
          </a:xfrm>
          <a:prstGeom prst="straightConnector1">
            <a:avLst/>
          </a:prstGeom>
          <a:ln w="762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5FFCD6-ACA4-E4A0-5C14-7B81FB532798}"/>
              </a:ext>
            </a:extLst>
          </p:cNvPr>
          <p:cNvCxnSpPr>
            <a:cxnSpLocks/>
          </p:cNvCxnSpPr>
          <p:nvPr/>
        </p:nvCxnSpPr>
        <p:spPr>
          <a:xfrm>
            <a:off x="11058309" y="1887473"/>
            <a:ext cx="473243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A6BFF5-E3D7-8B13-282A-8462AE7E9827}"/>
              </a:ext>
            </a:extLst>
          </p:cNvPr>
          <p:cNvSpPr txBox="1"/>
          <p:nvPr/>
        </p:nvSpPr>
        <p:spPr>
          <a:xfrm>
            <a:off x="11516468" y="1607894"/>
            <a:ext cx="543530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FD1A5-A866-45D0-A7C0-6A5BA8205C74}"/>
              </a:ext>
            </a:extLst>
          </p:cNvPr>
          <p:cNvSpPr txBox="1"/>
          <p:nvPr/>
        </p:nvSpPr>
        <p:spPr>
          <a:xfrm>
            <a:off x="11295018" y="2564647"/>
            <a:ext cx="834074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4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Qtr. 2024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C11ADA-0BE7-6ABE-85E6-10DE4C0B02BC}"/>
              </a:ext>
            </a:extLst>
          </p:cNvPr>
          <p:cNvCxnSpPr>
            <a:cxnSpLocks/>
          </p:cNvCxnSpPr>
          <p:nvPr/>
        </p:nvCxnSpPr>
        <p:spPr>
          <a:xfrm flipH="1">
            <a:off x="9605394" y="1505387"/>
            <a:ext cx="202050" cy="382086"/>
          </a:xfrm>
          <a:prstGeom prst="straightConnector1">
            <a:avLst/>
          </a:prstGeom>
          <a:ln w="762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89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2E4CB83-67B3-5FDC-2E1D-CD241F9D544A}"/>
              </a:ext>
            </a:extLst>
          </p:cNvPr>
          <p:cNvSpPr txBox="1"/>
          <p:nvPr/>
        </p:nvSpPr>
        <p:spPr>
          <a:xfrm>
            <a:off x="147088" y="4123316"/>
            <a:ext cx="32465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not go forward is to go backward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you’re not growing, you’re dying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2025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1383618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527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2025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1383618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Below trend economic growth in 2025, (1.8%)</a:t>
            </a: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523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2025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1383618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Below trend economic growth in 2025, (1.8%)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537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2025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1383618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Below trend economic growth in 2025, (1.8%)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of 4.5% in 2025</a:t>
            </a: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327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2025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1383618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Below trend economic growth in 2025, (1.8%)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of 4.5% in 2025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Short-term interest rates above long-term interest rates into 2025</a:t>
            </a: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424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2025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1383618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Below trend economic growth in 2025, (1.8%)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of 4.5% in 2025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Short-term interest rates above long-term interest rates into 2025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Credit union loan growth below trend in 2025, (</a:t>
            </a:r>
            <a:r>
              <a:rPr lang="en-US" sz="2400" b="0">
                <a:solidFill>
                  <a:schemeClr val="accent6">
                    <a:lumMod val="75000"/>
                  </a:schemeClr>
                </a:solidFill>
              </a:rPr>
              <a:t>5%)</a:t>
            </a: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106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2025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1383618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Below trend economic growth in 2025, (1.8%)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of 4.5% in 2025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Short-term interest rates above long-term interest rates into 2025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Credit union loan growth below trend in 2025, (5%)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Mortgage originations rising 15% as interest rates fall 1 percentage point</a:t>
            </a:r>
          </a:p>
        </p:txBody>
      </p:sp>
    </p:spTree>
    <p:extLst>
      <p:ext uri="{BB962C8B-B14F-4D97-AF65-F5344CB8AC3E}">
        <p14:creationId xmlns:p14="http://schemas.microsoft.com/office/powerpoint/2010/main" val="1528807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88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069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89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9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5324383" y="5762831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535528" y="919264"/>
            <a:ext cx="101707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2708116" y="3808907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7366766" y="1746914"/>
            <a:ext cx="1481478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5830296" y="3046078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377412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4E42F2-368C-B974-8CBE-9F13B78EAEDA}"/>
              </a:ext>
            </a:extLst>
          </p:cNvPr>
          <p:cNvCxnSpPr>
            <a:cxnSpLocks/>
          </p:cNvCxnSpPr>
          <p:nvPr/>
        </p:nvCxnSpPr>
        <p:spPr>
          <a:xfrm>
            <a:off x="11693973" y="2154420"/>
            <a:ext cx="334163" cy="410227"/>
          </a:xfrm>
          <a:prstGeom prst="straightConnector1">
            <a:avLst/>
          </a:prstGeom>
          <a:ln w="762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A28D7E-ABF9-4B77-92F6-B0A4FAD39511}"/>
              </a:ext>
            </a:extLst>
          </p:cNvPr>
          <p:cNvCxnSpPr>
            <a:cxnSpLocks/>
          </p:cNvCxnSpPr>
          <p:nvPr/>
        </p:nvCxnSpPr>
        <p:spPr>
          <a:xfrm flipV="1">
            <a:off x="1119113" y="4160939"/>
            <a:ext cx="11009978" cy="8030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90A6073-100F-AF8C-0BC1-EBBEC4E1B51E}"/>
              </a:ext>
            </a:extLst>
          </p:cNvPr>
          <p:cNvSpPr txBox="1"/>
          <p:nvPr/>
        </p:nvSpPr>
        <p:spPr>
          <a:xfrm>
            <a:off x="11042121" y="4205847"/>
            <a:ext cx="108697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2.5%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Long Run Target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5FFCD6-ACA4-E4A0-5C14-7B81FB532798}"/>
              </a:ext>
            </a:extLst>
          </p:cNvPr>
          <p:cNvCxnSpPr>
            <a:cxnSpLocks/>
          </p:cNvCxnSpPr>
          <p:nvPr/>
        </p:nvCxnSpPr>
        <p:spPr>
          <a:xfrm>
            <a:off x="11058309" y="1887473"/>
            <a:ext cx="473243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A6BFF5-E3D7-8B13-282A-8462AE7E9827}"/>
              </a:ext>
            </a:extLst>
          </p:cNvPr>
          <p:cNvSpPr txBox="1"/>
          <p:nvPr/>
        </p:nvSpPr>
        <p:spPr>
          <a:xfrm>
            <a:off x="11516468" y="1607894"/>
            <a:ext cx="543530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FD1A5-A866-45D0-A7C0-6A5BA8205C74}"/>
              </a:ext>
            </a:extLst>
          </p:cNvPr>
          <p:cNvSpPr txBox="1"/>
          <p:nvPr/>
        </p:nvSpPr>
        <p:spPr>
          <a:xfrm>
            <a:off x="11295018" y="2564647"/>
            <a:ext cx="834074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4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Qtr. 2024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C11ADA-0BE7-6ABE-85E6-10DE4C0B02BC}"/>
              </a:ext>
            </a:extLst>
          </p:cNvPr>
          <p:cNvCxnSpPr>
            <a:cxnSpLocks/>
          </p:cNvCxnSpPr>
          <p:nvPr/>
        </p:nvCxnSpPr>
        <p:spPr>
          <a:xfrm flipH="1">
            <a:off x="9605394" y="1505387"/>
            <a:ext cx="202050" cy="382086"/>
          </a:xfrm>
          <a:prstGeom prst="straightConnector1">
            <a:avLst/>
          </a:prstGeom>
          <a:ln w="762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29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90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with some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quick loans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085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91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with some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quick loans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more cash in their bones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324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92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with some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quick loans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more cash in their bones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managed to keep their head above the despair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6831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Only - Not for Public Release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067B8-9913-441F-BE51-750F5AFBA1BE}" type="slidenum">
              <a:rPr lang="en-US" smtClean="0"/>
              <a:t>93</a:t>
            </a:fld>
            <a:endParaRPr lang="en-US"/>
          </a:p>
        </p:txBody>
      </p:sp>
      <p:sp>
        <p:nvSpPr>
          <p:cNvPr id="11" name="TextBox 38">
            <a:extLst>
              <a:ext uri="{FF2B5EF4-FFF2-40B4-BE49-F238E27FC236}">
                <a16:creationId xmlns:a16="http://schemas.microsoft.com/office/drawing/2014/main" id="{F4B30E10-96F4-2FA1-35FC-04F3468E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360" y="1954399"/>
            <a:ext cx="5998758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587146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44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7043863" y="3671855"/>
            <a:ext cx="0" cy="44602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96983" y="4117876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19449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</p:cNvCxnSpPr>
          <p:nvPr/>
        </p:nvCxnSpPr>
        <p:spPr>
          <a:xfrm flipV="1">
            <a:off x="9013773" y="2358790"/>
            <a:ext cx="0" cy="84539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8681245" y="3197345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7043863" y="3671855"/>
            <a:ext cx="0" cy="44602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96983" y="4117876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40552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072812" y="2022433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</p:cNvCxnSpPr>
          <p:nvPr/>
        </p:nvCxnSpPr>
        <p:spPr>
          <a:xfrm flipV="1">
            <a:off x="9013773" y="2358790"/>
            <a:ext cx="0" cy="84539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8681245" y="3197345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7043863" y="3671855"/>
            <a:ext cx="0" cy="44602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96983" y="4117876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31134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160710" y="1150245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072812" y="2022433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</p:cNvCxnSpPr>
          <p:nvPr/>
        </p:nvCxnSpPr>
        <p:spPr>
          <a:xfrm flipV="1">
            <a:off x="9013773" y="2358790"/>
            <a:ext cx="0" cy="84539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8681245" y="3197345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7043863" y="3671855"/>
            <a:ext cx="0" cy="44602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96983" y="4117876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7403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FA20514F-46BE-58D6-9FE2-25F673DB1B4B}"/>
              </a:ext>
            </a:extLst>
          </p:cNvPr>
          <p:cNvSpPr txBox="1"/>
          <p:nvPr/>
        </p:nvSpPr>
        <p:spPr>
          <a:xfrm>
            <a:off x="5694159" y="205740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13,020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37E0AF-E0BE-2CEB-C054-60758F98D219}"/>
              </a:ext>
            </a:extLst>
          </p:cNvPr>
          <p:cNvCxnSpPr>
            <a:cxnSpLocks/>
          </p:cNvCxnSpPr>
          <p:nvPr/>
        </p:nvCxnSpPr>
        <p:spPr>
          <a:xfrm>
            <a:off x="6587918" y="2308996"/>
            <a:ext cx="439862" cy="21903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160710" y="1150245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072812" y="2022433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</p:cNvCxnSpPr>
          <p:nvPr/>
        </p:nvCxnSpPr>
        <p:spPr>
          <a:xfrm flipV="1">
            <a:off x="9013773" y="2358790"/>
            <a:ext cx="0" cy="845399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8681245" y="3197345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7043863" y="3671855"/>
            <a:ext cx="0" cy="44602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96983" y="4117876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270560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ruStage NewBrandColors">
      <a:dk1>
        <a:srgbClr val="000000"/>
      </a:dk1>
      <a:lt1>
        <a:srgbClr val="FFFFFF"/>
      </a:lt1>
      <a:dk2>
        <a:srgbClr val="FAE07E"/>
      </a:dk2>
      <a:lt2>
        <a:srgbClr val="646468"/>
      </a:lt2>
      <a:accent1>
        <a:srgbClr val="193061"/>
      </a:accent1>
      <a:accent2>
        <a:srgbClr val="608CFF"/>
      </a:accent2>
      <a:accent3>
        <a:srgbClr val="103E2E"/>
      </a:accent3>
      <a:accent4>
        <a:srgbClr val="66CC99"/>
      </a:accent4>
      <a:accent5>
        <a:srgbClr val="591B46"/>
      </a:accent5>
      <a:accent6>
        <a:srgbClr val="D13289"/>
      </a:accent6>
      <a:hlink>
        <a:srgbClr val="19306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uStage-PPT-Template_Wide" id="{B4B32D52-273C-46FD-8E49-4589CA73F3EB}" vid="{F61611D6-30BD-4329-854A-317735008457}"/>
    </a:ext>
  </a:extLst>
</a:theme>
</file>

<file path=ppt/theme/theme2.xml><?xml version="1.0" encoding="utf-8"?>
<a:theme xmlns:a="http://schemas.openxmlformats.org/drawingml/2006/main" name="CUNA_logo">
  <a:themeElements>
    <a:clrScheme name="Teal">
      <a:dk1>
        <a:srgbClr val="000000"/>
      </a:dk1>
      <a:lt1>
        <a:srgbClr val="FFFFFF"/>
      </a:lt1>
      <a:dk2>
        <a:srgbClr val="CF1F25"/>
      </a:dk2>
      <a:lt2>
        <a:srgbClr val="898A89"/>
      </a:lt2>
      <a:accent1>
        <a:srgbClr val="2B5081"/>
      </a:accent1>
      <a:accent2>
        <a:srgbClr val="CACBCA"/>
      </a:accent2>
      <a:accent3>
        <a:srgbClr val="009BB1"/>
      </a:accent3>
      <a:accent4>
        <a:srgbClr val="00A9CE"/>
      </a:accent4>
      <a:accent5>
        <a:srgbClr val="41C393"/>
      </a:accent5>
      <a:accent6>
        <a:srgbClr val="F89A1C"/>
      </a:accent6>
      <a:hlink>
        <a:srgbClr val="CF1F24"/>
      </a:hlink>
      <a:folHlink>
        <a:srgbClr val="2B508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NA20" id="{9B8593DB-C977-9149-BDAA-4FEB5C6FA5C5}" vid="{E635C7C2-6405-D44F-8F2C-446DA6C7A4F4}"/>
    </a:ext>
  </a:extLst>
</a:theme>
</file>

<file path=ppt/theme/theme3.xml><?xml version="1.0" encoding="utf-8"?>
<a:theme xmlns:a="http://schemas.openxmlformats.org/drawingml/2006/main" name="1_Office Theme">
  <a:themeElements>
    <a:clrScheme name="TruStage NewBrandColors">
      <a:dk1>
        <a:srgbClr val="000000"/>
      </a:dk1>
      <a:lt1>
        <a:srgbClr val="FFFFFF"/>
      </a:lt1>
      <a:dk2>
        <a:srgbClr val="FAE07E"/>
      </a:dk2>
      <a:lt2>
        <a:srgbClr val="646468"/>
      </a:lt2>
      <a:accent1>
        <a:srgbClr val="193061"/>
      </a:accent1>
      <a:accent2>
        <a:srgbClr val="608CFF"/>
      </a:accent2>
      <a:accent3>
        <a:srgbClr val="103E2E"/>
      </a:accent3>
      <a:accent4>
        <a:srgbClr val="66CC99"/>
      </a:accent4>
      <a:accent5>
        <a:srgbClr val="591B46"/>
      </a:accent5>
      <a:accent6>
        <a:srgbClr val="D13289"/>
      </a:accent6>
      <a:hlink>
        <a:srgbClr val="19306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uStage-PPT-Template_Wide" id="{B4B32D52-273C-46FD-8E49-4589CA73F3EB}" vid="{F61611D6-30BD-4329-854A-31773500845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272827"/>
    </a:dk2>
    <a:lt2>
      <a:srgbClr val="E8E7E4"/>
    </a:lt2>
    <a:accent1>
      <a:srgbClr val="871535"/>
    </a:accent1>
    <a:accent2>
      <a:srgbClr val="D23D26"/>
    </a:accent2>
    <a:accent3>
      <a:srgbClr val="F9B500"/>
    </a:accent3>
    <a:accent4>
      <a:srgbClr val="386374"/>
    </a:accent4>
    <a:accent5>
      <a:srgbClr val="272827"/>
    </a:accent5>
    <a:accent6>
      <a:srgbClr val="588293"/>
    </a:accent6>
    <a:hlink>
      <a:srgbClr val="871535"/>
    </a:hlink>
    <a:folHlink>
      <a:srgbClr val="272827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Headlines">
    <a:fillStyleLst>
      <a:solidFill>
        <a:schemeClr val="phClr"/>
      </a:solidFill>
      <a:solidFill>
        <a:schemeClr val="phClr">
          <a:tint val="67000"/>
          <a:satMod val="105000"/>
        </a:schemeClr>
      </a:solidFill>
      <a:gradFill rotWithShape="1">
        <a:gsLst>
          <a:gs pos="0">
            <a:schemeClr val="phClr">
              <a:tint val="100000"/>
              <a:satMod val="103000"/>
              <a:lumMod val="102000"/>
            </a:schemeClr>
          </a:gs>
          <a:gs pos="50000">
            <a:schemeClr val="phClr">
              <a:shade val="100000"/>
              <a:satMod val="110000"/>
              <a:lumMod val="100000"/>
            </a:schemeClr>
          </a:gs>
          <a:gs pos="100000">
            <a:schemeClr val="phClr">
              <a:shade val="70000"/>
              <a:satMod val="120000"/>
              <a:lumMod val="99000"/>
            </a:schemeClr>
          </a:gs>
        </a:gsLst>
        <a:path path="circle">
          <a:fillToRect l="100000" t="100000" r="100000" b="100000"/>
        </a:path>
      </a:gradFill>
    </a:fillStyleLst>
    <a:lnStyleLst>
      <a:ln w="6350" cap="flat" cmpd="sng" algn="in">
        <a:solidFill>
          <a:schemeClr val="phClr"/>
        </a:solidFill>
        <a:prstDash val="solid"/>
      </a:ln>
      <a:ln w="12700" cap="flat" cmpd="sng" algn="in">
        <a:solidFill>
          <a:schemeClr val="phClr"/>
        </a:solidFill>
        <a:prstDash val="solid"/>
      </a:ln>
      <a:ln w="19050" cap="flat" cmpd="sng" algn="in">
        <a:solidFill>
          <a:schemeClr val="phClr"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a00452fd-8469-409e-91a8-bb7a008e2da0}" enabled="0" method="" siteId="{a00452fd-8469-409e-91a8-bb7a008e2d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TruStage-PPT-Template_Preferred(16-9)</Template>
  <TotalTime>5299</TotalTime>
  <Words>3063</Words>
  <Application>Microsoft Office PowerPoint</Application>
  <PresentationFormat>Widescreen</PresentationFormat>
  <Paragraphs>1021</Paragraphs>
  <Slides>102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17" baseType="lpstr">
      <vt:lpstr>Arial</vt:lpstr>
      <vt:lpstr>Arial Narrow</vt:lpstr>
      <vt:lpstr>Calibri</vt:lpstr>
      <vt:lpstr>Century Gothic</vt:lpstr>
      <vt:lpstr>Georgia</vt:lpstr>
      <vt:lpstr>Quattrocento Sans</vt:lpstr>
      <vt:lpstr>Rockwell</vt:lpstr>
      <vt:lpstr>Symbol</vt:lpstr>
      <vt:lpstr>Times</vt:lpstr>
      <vt:lpstr>Times New Roman</vt:lpstr>
      <vt:lpstr>Verdana</vt:lpstr>
      <vt:lpstr>Office Theme</vt:lpstr>
      <vt:lpstr>CUNA_logo</vt:lpstr>
      <vt:lpstr>1_Office Theme</vt:lpstr>
      <vt:lpstr>Chart</vt:lpstr>
      <vt:lpstr>Economic &amp; Credit Union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Slower Economic Growth for Next 2 Years</vt:lpstr>
      <vt:lpstr>Slower Economic Growth for Next 2 Years</vt:lpstr>
      <vt:lpstr>Slower Economic Growth for Next 2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Wage Growth Slowing as Core Inflation Falls</vt:lpstr>
      <vt:lpstr>Wage Growth Slowing as Core Inflation Falls</vt:lpstr>
      <vt:lpstr>Wage Growth Slowing as Core Inflation Falls</vt:lpstr>
      <vt:lpstr>Wage Growth Slowing as Core Inflation Falls</vt:lpstr>
      <vt:lpstr>Inflation Approaching 2% Target</vt:lpstr>
      <vt:lpstr>Inflation Approaching 2% Target</vt:lpstr>
      <vt:lpstr>Inflation Approaching 2% Target</vt:lpstr>
      <vt:lpstr>Inflation Approaching 2% Target</vt:lpstr>
      <vt:lpstr>Inflation Approaching 2% Target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Update Summary For 2025</vt:lpstr>
      <vt:lpstr>Economic Update Summary For 2025</vt:lpstr>
      <vt:lpstr>Economic Update Summary For 2025</vt:lpstr>
      <vt:lpstr>Economic Update Summary For 2025</vt:lpstr>
      <vt:lpstr>Economic Update Summary For 2025</vt:lpstr>
      <vt:lpstr>Economic Update Summary For 2025</vt:lpstr>
      <vt:lpstr>Economic Update Summary For 2025</vt:lpstr>
      <vt:lpstr>Limerick of the Day</vt:lpstr>
      <vt:lpstr>Limerick of the Day</vt:lpstr>
      <vt:lpstr>Limerick of the Day</vt:lpstr>
      <vt:lpstr>Limerick of the Day</vt:lpstr>
      <vt:lpstr>Limerick of the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Rick, Steven W.</dc:creator>
  <cp:lastModifiedBy>Miller, Michelle</cp:lastModifiedBy>
  <cp:revision>25</cp:revision>
  <dcterms:created xsi:type="dcterms:W3CDTF">2023-05-22T17:11:53Z</dcterms:created>
  <dcterms:modified xsi:type="dcterms:W3CDTF">2024-09-09T14:47:43Z</dcterms:modified>
</cp:coreProperties>
</file>